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autoCompressPictures="0">
  <p:sldMasterIdLst>
    <p:sldMasterId id="2147483648" r:id="rId4"/>
  </p:sldMasterIdLst>
  <p:notesMasterIdLst>
    <p:notesMasterId r:id="rId18"/>
  </p:notesMasterIdLst>
  <p:handoutMasterIdLst>
    <p:handoutMasterId r:id="rId19"/>
  </p:handoutMasterIdLst>
  <p:sldIdLst>
    <p:sldId id="405" r:id="rId5"/>
    <p:sldId id="409" r:id="rId6"/>
    <p:sldId id="617" r:id="rId7"/>
    <p:sldId id="359" r:id="rId8"/>
    <p:sldId id="612" r:id="rId9"/>
    <p:sldId id="619" r:id="rId10"/>
    <p:sldId id="614" r:id="rId11"/>
    <p:sldId id="567" r:id="rId12"/>
    <p:sldId id="587" r:id="rId13"/>
    <p:sldId id="615" r:id="rId14"/>
    <p:sldId id="419" r:id="rId15"/>
    <p:sldId id="611" r:id="rId16"/>
    <p:sldId id="601" r:id="rId17"/>
  </p:sldIdLst>
  <p:sldSz cx="12190413" cy="6858000"/>
  <p:notesSz cx="6858000" cy="9144000"/>
  <p:embeddedFontLst>
    <p:embeddedFont>
      <p:font typeface="Calibri Light" panose="020F0302020204030204" pitchFamily="34" charset="0"/>
      <p:regular r:id="rId20"/>
      <p:italic r:id="rId21"/>
    </p:embeddedFont>
    <p:embeddedFont>
      <p:font typeface="Segoe UI" panose="020B0502040204020203" pitchFamily="34" charset="0"/>
      <p:regular r:id="rId22"/>
      <p:bold r:id="rId23"/>
      <p:italic r:id="rId24"/>
      <p:boldItalic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15:clr>
            <a:srgbClr val="A4A3A4"/>
          </p15:clr>
        </p15:guide>
        <p15:guide id="2">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F8F8"/>
    <a:srgbClr val="EAEAEA"/>
    <a:srgbClr val="DDDDDD"/>
    <a:srgbClr val="969696"/>
    <a:srgbClr val="FFFF66"/>
    <a:srgbClr val="FFFF00"/>
    <a:srgbClr val="595959"/>
    <a:srgbClr val="7F7F7F"/>
    <a:srgbClr val="404040"/>
    <a:srgbClr val="E1E1E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0" d="100"/>
          <a:sy n="60" d="100"/>
        </p:scale>
        <p:origin x="882" y="42"/>
      </p:cViewPr>
      <p:guideLst>
        <p:guide orient="horz"/>
        <p:guide/>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font" Target="fonts/font2.fntdata"/><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6.fntdata"/><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font" Target="fonts/font1.fntdata"/><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5.fntdata"/><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font" Target="fonts/font4.fntdata"/><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3.fntdata"/><Relationship Id="rId27"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Footer"/>
          <p:cNvSpPr>
            <a:spLocks noGrp="1"/>
          </p:cNvSpPr>
          <p:nvPr>
            <p:ph type="ftr" sz="quarter" idx="2"/>
          </p:nvPr>
        </p:nvSpPr>
        <p:spPr bwMode="gray">
          <a:xfrm>
            <a:off x="0" y="8604000"/>
            <a:ext cx="5040000" cy="540000"/>
          </a:xfrm>
          <a:prstGeom prst="rect">
            <a:avLst/>
          </a:prstGeom>
        </p:spPr>
        <p:txBody>
          <a:bodyPr vert="horz" lIns="360000" tIns="0" rIns="0" bIns="180000" rtlCol="0" anchor="b"/>
          <a:lstStyle>
            <a:lvl1pPr algn="l">
              <a:defRPr sz="1200"/>
            </a:lvl1pPr>
          </a:lstStyle>
          <a:p>
            <a:r>
              <a:rPr lang="en-US"/>
              <a:t>Presentation Title</a:t>
            </a:r>
          </a:p>
        </p:txBody>
      </p:sp>
      <p:sp>
        <p:nvSpPr>
          <p:cNvPr id="5" name="Slide Number"/>
          <p:cNvSpPr>
            <a:spLocks noGrp="1"/>
          </p:cNvSpPr>
          <p:nvPr>
            <p:ph type="sldNum" sz="quarter" idx="3"/>
          </p:nvPr>
        </p:nvSpPr>
        <p:spPr bwMode="gray">
          <a:xfrm>
            <a:off x="5418000" y="8604000"/>
            <a:ext cx="1440000" cy="540000"/>
          </a:xfrm>
          <a:prstGeom prst="rect">
            <a:avLst/>
          </a:prstGeom>
        </p:spPr>
        <p:txBody>
          <a:bodyPr vert="horz" lIns="0" tIns="0" rIns="360000" bIns="180000" rtlCol="0" anchor="b"/>
          <a:lstStyle>
            <a:lvl1pPr algn="r">
              <a:defRPr sz="1200"/>
            </a:lvl1pPr>
          </a:lstStyle>
          <a:p>
            <a:fld id="{CD9C266D-9BF6-45DD-93F4-23D3D4380AFF}" type="slidenum">
              <a:rPr lang="en-US" smtClean="0"/>
              <a:t>‹#›</a:t>
            </a:fld>
            <a:endParaRPr lang="en-US"/>
          </a:p>
        </p:txBody>
      </p:sp>
    </p:spTree>
    <p:extLst>
      <p:ext uri="{BB962C8B-B14F-4D97-AF65-F5344CB8AC3E}">
        <p14:creationId xmlns:p14="http://schemas.microsoft.com/office/powerpoint/2010/main" val="1567939925"/>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Picture"/>
          <p:cNvSpPr>
            <a:spLocks noGrp="1" noRot="1" noChangeAspect="1"/>
          </p:cNvSpPr>
          <p:nvPr>
            <p:ph type="sldImg" idx="2"/>
          </p:nvPr>
        </p:nvSpPr>
        <p:spPr bwMode="gray">
          <a:xfrm>
            <a:off x="360000" y="432000"/>
            <a:ext cx="6138000" cy="3454424"/>
          </a:xfrm>
          <a:prstGeom prst="rect">
            <a:avLst/>
          </a:prstGeom>
          <a:noFill/>
          <a:ln w="12700">
            <a:solidFill>
              <a:prstClr val="black"/>
            </a:solidFill>
            <a:miter lim="800000"/>
          </a:ln>
        </p:spPr>
        <p:txBody>
          <a:bodyPr vert="horz" lIns="0" tIns="0" rIns="0" bIns="0" rtlCol="0" anchor="ctr"/>
          <a:lstStyle/>
          <a:p>
            <a:endParaRPr lang="en-US" noProof="0"/>
          </a:p>
        </p:txBody>
      </p:sp>
      <p:sp>
        <p:nvSpPr>
          <p:cNvPr id="5" name="Note"/>
          <p:cNvSpPr>
            <a:spLocks noGrp="1"/>
          </p:cNvSpPr>
          <p:nvPr>
            <p:ph type="body" sz="quarter" idx="3"/>
          </p:nvPr>
        </p:nvSpPr>
        <p:spPr bwMode="gray">
          <a:xfrm>
            <a:off x="359999" y="4248000"/>
            <a:ext cx="6138000" cy="4068000"/>
          </a:xfrm>
          <a:prstGeom prst="rect">
            <a:avLst/>
          </a:prstGeom>
        </p:spPr>
        <p:txBody>
          <a:bodyPr vert="horz" lIns="0" tIns="0" rIns="0" bIns="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cNvSpPr>
            <a:spLocks noGrp="1"/>
          </p:cNvSpPr>
          <p:nvPr>
            <p:ph type="ftr" sz="quarter" idx="4"/>
          </p:nvPr>
        </p:nvSpPr>
        <p:spPr bwMode="gray">
          <a:xfrm>
            <a:off x="0" y="8604000"/>
            <a:ext cx="5040000" cy="540000"/>
          </a:xfrm>
          <a:prstGeom prst="rect">
            <a:avLst/>
          </a:prstGeom>
        </p:spPr>
        <p:txBody>
          <a:bodyPr vert="horz" lIns="360000" tIns="0" rIns="0" bIns="180000" rtlCol="0" anchor="b"/>
          <a:lstStyle>
            <a:lvl1pPr algn="l">
              <a:defRPr sz="1200"/>
            </a:lvl1pPr>
          </a:lstStyle>
          <a:p>
            <a:r>
              <a:rPr lang="en-US" noProof="0"/>
              <a:t>Presentation Title</a:t>
            </a:r>
          </a:p>
        </p:txBody>
      </p:sp>
      <p:sp>
        <p:nvSpPr>
          <p:cNvPr id="7" name="Slider number"/>
          <p:cNvSpPr>
            <a:spLocks noGrp="1"/>
          </p:cNvSpPr>
          <p:nvPr>
            <p:ph type="sldNum" sz="quarter" idx="5"/>
          </p:nvPr>
        </p:nvSpPr>
        <p:spPr bwMode="gray">
          <a:xfrm>
            <a:off x="5418000" y="8604000"/>
            <a:ext cx="1440000" cy="540000"/>
          </a:xfrm>
          <a:prstGeom prst="rect">
            <a:avLst/>
          </a:prstGeom>
        </p:spPr>
        <p:txBody>
          <a:bodyPr vert="horz" lIns="0" tIns="0" rIns="360000" bIns="180000" rtlCol="0" anchor="b"/>
          <a:lstStyle>
            <a:lvl1pPr algn="r">
              <a:defRPr sz="1200"/>
            </a:lvl1pPr>
          </a:lstStyle>
          <a:p>
            <a:fld id="{92DA5471-CC57-402A-9527-36A1D012F698}" type="slidenum">
              <a:rPr lang="en-US" noProof="0" smtClean="0"/>
              <a:t>‹#›</a:t>
            </a:fld>
            <a:endParaRPr lang="en-US" noProof="0"/>
          </a:p>
        </p:txBody>
      </p:sp>
    </p:spTree>
    <p:extLst>
      <p:ext uri="{BB962C8B-B14F-4D97-AF65-F5344CB8AC3E}">
        <p14:creationId xmlns:p14="http://schemas.microsoft.com/office/powerpoint/2010/main" val="128653505"/>
      </p:ext>
    </p:extLst>
  </p:cSld>
  <p:clrMap bg1="lt1" tx1="dk1" bg2="lt2" tx2="dk2" accent1="accent1" accent2="accent2" accent3="accent3" accent4="accent4" accent5="accent5" accent6="accent6" hlink="hlink" folHlink="folHlink"/>
  <p:hf hdr="0" dt="0"/>
  <p:notesStyle>
    <a:lvl1pPr marL="0" algn="l" defTabSz="914400" rtl="0" eaLnBrk="1" latinLnBrk="0" hangingPunct="1">
      <a:lnSpc>
        <a:spcPct val="90000"/>
      </a:lnSpc>
      <a:spcAft>
        <a:spcPts val="1000"/>
      </a:spcAft>
      <a:defRPr sz="1200" kern="1200">
        <a:solidFill>
          <a:schemeClr val="tx1"/>
        </a:solidFill>
        <a:latin typeface="+mn-lt"/>
        <a:ea typeface="+mn-ea"/>
        <a:cs typeface="+mn-cs"/>
      </a:defRPr>
    </a:lvl1pPr>
    <a:lvl2pPr marL="360000" algn="l" defTabSz="914400" rtl="0" eaLnBrk="1" latinLnBrk="0" hangingPunct="1">
      <a:lnSpc>
        <a:spcPct val="90000"/>
      </a:lnSpc>
      <a:spcAft>
        <a:spcPts val="1000"/>
      </a:spcAft>
      <a:defRPr sz="1200" kern="1200">
        <a:solidFill>
          <a:schemeClr val="tx1"/>
        </a:solidFill>
        <a:latin typeface="+mn-lt"/>
        <a:ea typeface="+mn-ea"/>
        <a:cs typeface="+mn-cs"/>
      </a:defRPr>
    </a:lvl2pPr>
    <a:lvl3pPr marL="720000" algn="l" defTabSz="914400" rtl="0" eaLnBrk="1" latinLnBrk="0" hangingPunct="1">
      <a:lnSpc>
        <a:spcPct val="90000"/>
      </a:lnSpc>
      <a:spcAft>
        <a:spcPts val="1000"/>
      </a:spcAft>
      <a:defRPr sz="1200" kern="1200">
        <a:solidFill>
          <a:schemeClr val="tx1"/>
        </a:solidFill>
        <a:latin typeface="+mn-lt"/>
        <a:ea typeface="+mn-ea"/>
        <a:cs typeface="+mn-cs"/>
      </a:defRPr>
    </a:lvl3pPr>
    <a:lvl4pPr marL="1080000" algn="l" defTabSz="914400" rtl="0" eaLnBrk="1" latinLnBrk="0" hangingPunct="1">
      <a:lnSpc>
        <a:spcPct val="90000"/>
      </a:lnSpc>
      <a:spcAft>
        <a:spcPts val="1000"/>
      </a:spcAft>
      <a:defRPr sz="1200" kern="1200">
        <a:solidFill>
          <a:schemeClr val="tx1"/>
        </a:solidFill>
        <a:latin typeface="+mn-lt"/>
        <a:ea typeface="+mn-ea"/>
        <a:cs typeface="+mn-cs"/>
      </a:defRPr>
    </a:lvl4pPr>
    <a:lvl5pPr marL="1440000" algn="l" defTabSz="914400" rtl="0" eaLnBrk="1" latinLnBrk="0" hangingPunct="1">
      <a:lnSpc>
        <a:spcPct val="90000"/>
      </a:lnSpc>
      <a:spcAft>
        <a:spcPts val="100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60363" y="431800"/>
            <a:ext cx="6137275" cy="3454400"/>
          </a:xfrm>
        </p:spPr>
      </p:sp>
      <p:sp>
        <p:nvSpPr>
          <p:cNvPr id="3" name="Marcador de notas 2"/>
          <p:cNvSpPr>
            <a:spLocks noGrp="1"/>
          </p:cNvSpPr>
          <p:nvPr>
            <p:ph type="body" idx="1"/>
          </p:nvPr>
        </p:nvSpPr>
        <p:spPr/>
        <p:txBody>
          <a:bodyPr/>
          <a:lstStyle/>
          <a:p>
            <a:endParaRPr lang="en-US"/>
          </a:p>
        </p:txBody>
      </p:sp>
      <p:sp>
        <p:nvSpPr>
          <p:cNvPr id="4" name="Marcador de pie de página 3"/>
          <p:cNvSpPr>
            <a:spLocks noGrp="1"/>
          </p:cNvSpPr>
          <p:nvPr>
            <p:ph type="ftr" sz="quarter" idx="10"/>
          </p:nvPr>
        </p:nvSpPr>
        <p:spPr/>
        <p:txBody>
          <a:bodyPr/>
          <a:lstStyle/>
          <a:p>
            <a:r>
              <a:rPr lang="en-US" noProof="0"/>
              <a:t>Presentation Title</a:t>
            </a:r>
          </a:p>
        </p:txBody>
      </p:sp>
      <p:sp>
        <p:nvSpPr>
          <p:cNvPr id="5" name="Marcador de número de diapositiva 4"/>
          <p:cNvSpPr>
            <a:spLocks noGrp="1"/>
          </p:cNvSpPr>
          <p:nvPr>
            <p:ph type="sldNum" sz="quarter" idx="11"/>
          </p:nvPr>
        </p:nvSpPr>
        <p:spPr/>
        <p:txBody>
          <a:bodyPr/>
          <a:lstStyle/>
          <a:p>
            <a:fld id="{92DA5471-CC57-402A-9527-36A1D012F698}" type="slidenum">
              <a:rPr lang="en-US" noProof="0" smtClean="0"/>
              <a:t>1</a:t>
            </a:fld>
            <a:endParaRPr lang="en-US" noProof="0"/>
          </a:p>
        </p:txBody>
      </p:sp>
    </p:spTree>
    <p:extLst>
      <p:ext uri="{BB962C8B-B14F-4D97-AF65-F5344CB8AC3E}">
        <p14:creationId xmlns:p14="http://schemas.microsoft.com/office/powerpoint/2010/main" val="10303176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p:cNvSpPr>
            <a:spLocks noGrp="1" noChangeArrowheads="1"/>
          </p:cNvSpPr>
          <p:nvPr>
            <p:ph type="sldNum" sz="quarter" idx="5"/>
          </p:nvPr>
        </p:nvSpPr>
        <p:spPr>
          <a:noFill/>
        </p:spPr>
        <p:txBody>
          <a:bodyPr/>
          <a:lstStyle/>
          <a:p>
            <a:fld id="{28529644-27C0-4655-9503-40E917BF2C41}" type="slidenum">
              <a:rPr lang="en-US" smtClean="0"/>
              <a:pPr/>
              <a:t>9</a:t>
            </a:fld>
            <a:endParaRPr lang="en-US"/>
          </a:p>
        </p:txBody>
      </p:sp>
      <p:sp>
        <p:nvSpPr>
          <p:cNvPr id="97283" name="Rectangle 7"/>
          <p:cNvSpPr txBox="1">
            <a:spLocks noGrp="1" noChangeArrowheads="1"/>
          </p:cNvSpPr>
          <p:nvPr/>
        </p:nvSpPr>
        <p:spPr bwMode="auto">
          <a:xfrm>
            <a:off x="3780694" y="9433753"/>
            <a:ext cx="2888394" cy="492885"/>
          </a:xfrm>
          <a:prstGeom prst="rect">
            <a:avLst/>
          </a:prstGeom>
          <a:noFill/>
          <a:ln w="9525">
            <a:noFill/>
            <a:miter lim="800000"/>
            <a:headEnd/>
            <a:tailEnd/>
          </a:ln>
        </p:spPr>
        <p:txBody>
          <a:bodyPr lIns="94824" tIns="47416" rIns="94824" bIns="47416" anchor="b"/>
          <a:lstStyle/>
          <a:p>
            <a:pPr algn="r" defTabSz="947738"/>
            <a:fld id="{0C7B8A1B-A169-42ED-96E3-CF5B68CF2C7A}" type="slidenum">
              <a:rPr lang="en-US" sz="1300" smtClean="0"/>
              <a:pPr algn="r" defTabSz="947738"/>
              <a:t>9</a:t>
            </a:fld>
            <a:endParaRPr lang="en-US" sz="1300"/>
          </a:p>
        </p:txBody>
      </p:sp>
      <p:sp>
        <p:nvSpPr>
          <p:cNvPr id="97284" name="Rectangle 2"/>
          <p:cNvSpPr>
            <a:spLocks noGrp="1" noRot="1" noChangeAspect="1" noChangeArrowheads="1" noTextEdit="1"/>
          </p:cNvSpPr>
          <p:nvPr>
            <p:ph type="sldImg"/>
          </p:nvPr>
        </p:nvSpPr>
        <p:spPr>
          <a:xfrm>
            <a:off x="25400" y="744538"/>
            <a:ext cx="6619875" cy="3724275"/>
          </a:xfrm>
          <a:ln/>
        </p:spPr>
      </p:sp>
      <p:sp>
        <p:nvSpPr>
          <p:cNvPr id="97285" name="Rectangle 3"/>
          <p:cNvSpPr>
            <a:spLocks noGrp="1" noChangeArrowheads="1"/>
          </p:cNvSpPr>
          <p:nvPr>
            <p:ph type="body" idx="1"/>
          </p:nvPr>
        </p:nvSpPr>
        <p:spPr>
          <a:xfrm>
            <a:off x="889212" y="4715153"/>
            <a:ext cx="4890665" cy="4466987"/>
          </a:xfrm>
          <a:noFill/>
          <a:ln/>
        </p:spPr>
        <p:txBody>
          <a:bodyPr lIns="94824" tIns="47416" rIns="94824" bIns="47416"/>
          <a:lstStyle/>
          <a:p>
            <a:pPr eaLnBrk="1" hangingPunct="1"/>
            <a:endParaRPr lang="en-US" noProof="1">
              <a:cs typeface="Calibri" panose="020F0502020204030204" pitchFamily="34" charset="0"/>
            </a:endParaRPr>
          </a:p>
        </p:txBody>
      </p:sp>
    </p:spTree>
    <p:extLst>
      <p:ext uri="{BB962C8B-B14F-4D97-AF65-F5344CB8AC3E}">
        <p14:creationId xmlns:p14="http://schemas.microsoft.com/office/powerpoint/2010/main" val="2095162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60363" y="431800"/>
            <a:ext cx="6137275" cy="3454400"/>
          </a:xfrm>
        </p:spPr>
      </p:sp>
      <p:sp>
        <p:nvSpPr>
          <p:cNvPr id="3" name="Marcador de notas 2"/>
          <p:cNvSpPr>
            <a:spLocks noGrp="1"/>
          </p:cNvSpPr>
          <p:nvPr>
            <p:ph type="body" idx="1"/>
          </p:nvPr>
        </p:nvSpPr>
        <p:spPr/>
        <p:txBody>
          <a:bodyPr/>
          <a:lstStyle/>
          <a:p>
            <a:endParaRPr lang="en-US"/>
          </a:p>
        </p:txBody>
      </p:sp>
      <p:sp>
        <p:nvSpPr>
          <p:cNvPr id="4" name="Marcador de pie de página 3"/>
          <p:cNvSpPr>
            <a:spLocks noGrp="1"/>
          </p:cNvSpPr>
          <p:nvPr>
            <p:ph type="ftr" sz="quarter" idx="10"/>
          </p:nvPr>
        </p:nvSpPr>
        <p:spPr/>
        <p:txBody>
          <a:bodyPr/>
          <a:lstStyle/>
          <a:p>
            <a:r>
              <a:rPr lang="en-US" noProof="0"/>
              <a:t>Presentation Title</a:t>
            </a:r>
          </a:p>
        </p:txBody>
      </p:sp>
      <p:sp>
        <p:nvSpPr>
          <p:cNvPr id="5" name="Marcador de número de diapositiva 4"/>
          <p:cNvSpPr>
            <a:spLocks noGrp="1"/>
          </p:cNvSpPr>
          <p:nvPr>
            <p:ph type="sldNum" sz="quarter" idx="11"/>
          </p:nvPr>
        </p:nvSpPr>
        <p:spPr/>
        <p:txBody>
          <a:bodyPr/>
          <a:lstStyle/>
          <a:p>
            <a:fld id="{92DA5471-CC57-402A-9527-36A1D012F698}" type="slidenum">
              <a:rPr lang="en-US" noProof="0" smtClean="0"/>
              <a:t>13</a:t>
            </a:fld>
            <a:endParaRPr lang="en-US" noProof="0"/>
          </a:p>
        </p:txBody>
      </p:sp>
    </p:spTree>
    <p:extLst>
      <p:ext uri="{BB962C8B-B14F-4D97-AF65-F5344CB8AC3E}">
        <p14:creationId xmlns:p14="http://schemas.microsoft.com/office/powerpoint/2010/main" val="21302366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 LEFT">
    <p:bg>
      <p:bgPr>
        <a:solidFill>
          <a:srgbClr val="262626"/>
        </a:solidFill>
        <a:effectLst/>
      </p:bgPr>
    </p:bg>
    <p:spTree>
      <p:nvGrpSpPr>
        <p:cNvPr id="1" name=""/>
        <p:cNvGrpSpPr/>
        <p:nvPr/>
      </p:nvGrpSpPr>
      <p:grpSpPr>
        <a:xfrm>
          <a:off x="0" y="0"/>
          <a:ext cx="0" cy="0"/>
          <a:chOff x="0" y="0"/>
          <a:chExt cx="0" cy="0"/>
        </a:xfrm>
      </p:grpSpPr>
      <p:sp>
        <p:nvSpPr>
          <p:cNvPr id="9" name="Picture"/>
          <p:cNvSpPr>
            <a:spLocks noGrp="1"/>
          </p:cNvSpPr>
          <p:nvPr>
            <p:ph type="pic" sz="quarter" idx="14" hasCustomPrompt="1"/>
          </p:nvPr>
        </p:nvSpPr>
        <p:spPr bwMode="gray">
          <a:xfrm>
            <a:off x="0" y="0"/>
            <a:ext cx="12190413" cy="6858000"/>
          </a:xfrm>
          <a:solidFill>
            <a:schemeClr val="bg1">
              <a:lumMod val="85000"/>
            </a:schemeClr>
          </a:solidFill>
        </p:spPr>
        <p:txBody>
          <a:bodyPr lIns="144000" tIns="144000" rIns="144000" bIns="144000"/>
          <a:lstStyle>
            <a:lvl1pPr marL="0" indent="0">
              <a:buNone/>
              <a:defRPr/>
            </a:lvl1pPr>
          </a:lstStyle>
          <a:p>
            <a:r>
              <a:rPr lang="en-US"/>
              <a:t>Picture</a:t>
            </a:r>
          </a:p>
        </p:txBody>
      </p:sp>
      <p:sp>
        <p:nvSpPr>
          <p:cNvPr id="2" name="Title"/>
          <p:cNvSpPr>
            <a:spLocks noGrp="1"/>
          </p:cNvSpPr>
          <p:nvPr>
            <p:ph type="ctrTitle"/>
          </p:nvPr>
        </p:nvSpPr>
        <p:spPr bwMode="gray">
          <a:xfrm>
            <a:off x="1055206" y="0"/>
            <a:ext cx="10080000" cy="3744000"/>
          </a:xfrm>
        </p:spPr>
        <p:txBody>
          <a:bodyPr anchor="b"/>
          <a:lstStyle>
            <a:lvl1pPr>
              <a:lnSpc>
                <a:spcPct val="80000"/>
              </a:lnSpc>
              <a:spcBef>
                <a:spcPts val="0"/>
              </a:spcBef>
              <a:spcAft>
                <a:spcPts val="1000"/>
              </a:spcAft>
              <a:defRPr sz="8800">
                <a:solidFill>
                  <a:srgbClr val="FFFFFF"/>
                </a:solidFill>
                <a:latin typeface="Bebas Neue" panose="020B0506020202020201" pitchFamily="34" charset="0"/>
              </a:defRPr>
            </a:lvl1pPr>
          </a:lstStyle>
          <a:p>
            <a:r>
              <a:rPr lang="en-US"/>
              <a:t>Click to edit Master title style</a:t>
            </a:r>
          </a:p>
        </p:txBody>
      </p:sp>
      <p:sp>
        <p:nvSpPr>
          <p:cNvPr id="3" name="Subtitle"/>
          <p:cNvSpPr>
            <a:spLocks noGrp="1"/>
          </p:cNvSpPr>
          <p:nvPr>
            <p:ph type="subTitle" idx="1"/>
          </p:nvPr>
        </p:nvSpPr>
        <p:spPr bwMode="gray">
          <a:xfrm>
            <a:off x="1055206" y="3744000"/>
            <a:ext cx="10080000" cy="2070000"/>
          </a:xfrm>
        </p:spPr>
        <p:txBody>
          <a:bodyPr/>
          <a:lstStyle>
            <a:lvl1pPr marL="0" indent="0" algn="l">
              <a:buNone/>
              <a:defRPr sz="4400">
                <a:solidFill>
                  <a:schemeClr val="bg1">
                    <a:lumMod val="6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cNvSpPr>
            <a:spLocks noGrp="1"/>
          </p:cNvSpPr>
          <p:nvPr>
            <p:ph type="dt" sz="half" idx="10"/>
          </p:nvPr>
        </p:nvSpPr>
        <p:spPr bwMode="gray"/>
        <p:txBody>
          <a:bodyPr/>
          <a:lstStyle/>
          <a:p>
            <a:fld id="{49CCCDBE-1B97-4B99-B22B-39D2F437FC59}" type="datetime1">
              <a:rPr lang="en-US" smtClean="0"/>
              <a:t>7/5/2019</a:t>
            </a:fld>
            <a:endParaRPr lang="en-US"/>
          </a:p>
        </p:txBody>
      </p:sp>
      <p:sp>
        <p:nvSpPr>
          <p:cNvPr id="5" name="Footer"/>
          <p:cNvSpPr>
            <a:spLocks noGrp="1"/>
          </p:cNvSpPr>
          <p:nvPr>
            <p:ph type="ftr" sz="quarter" idx="11"/>
          </p:nvPr>
        </p:nvSpPr>
        <p:spPr bwMode="gray"/>
        <p:txBody>
          <a:bodyPr/>
          <a:lstStyle/>
          <a:p>
            <a:r>
              <a:rPr lang="en-US"/>
              <a:t>COMPANY PRESENTATION PPT-TEMPLATE</a:t>
            </a:r>
          </a:p>
        </p:txBody>
      </p:sp>
      <p:sp>
        <p:nvSpPr>
          <p:cNvPr id="6" name="Slide Number"/>
          <p:cNvSpPr>
            <a:spLocks noGrp="1"/>
          </p:cNvSpPr>
          <p:nvPr>
            <p:ph type="sldNum" sz="quarter" idx="12"/>
          </p:nvPr>
        </p:nvSpPr>
        <p:spPr bwMode="gray"/>
        <p:txBody>
          <a:bodyPr/>
          <a:lstStyle/>
          <a:p>
            <a:fld id="{02CEFE82-39F2-4F47-8A0C-D5AB3496FA5C}" type="slidenum">
              <a:rPr lang="en-US" smtClean="0"/>
              <a:t>‹#›</a:t>
            </a:fld>
            <a:endParaRPr lang="en-US"/>
          </a:p>
        </p:txBody>
      </p:sp>
    </p:spTree>
    <p:extLst>
      <p:ext uri="{BB962C8B-B14F-4D97-AF65-F5344CB8AC3E}">
        <p14:creationId xmlns:p14="http://schemas.microsoft.com/office/powerpoint/2010/main" val="20427870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TEXTBOXES">
    <p:spTree>
      <p:nvGrpSpPr>
        <p:cNvPr id="1" name=""/>
        <p:cNvGrpSpPr/>
        <p:nvPr/>
      </p:nvGrpSpPr>
      <p:grpSpPr>
        <a:xfrm>
          <a:off x="0" y="0"/>
          <a:ext cx="0" cy="0"/>
          <a:chOff x="0" y="0"/>
          <a:chExt cx="0" cy="0"/>
        </a:xfrm>
      </p:grpSpPr>
      <p:sp>
        <p:nvSpPr>
          <p:cNvPr id="2" name="Title"/>
          <p:cNvSpPr>
            <a:spLocks noGrp="1"/>
          </p:cNvSpPr>
          <p:nvPr>
            <p:ph type="title"/>
          </p:nvPr>
        </p:nvSpPr>
        <p:spPr bwMode="gray">
          <a:xfrm>
            <a:off x="540000" y="432000"/>
            <a:ext cx="11109600" cy="1080000"/>
          </a:xfrm>
        </p:spPr>
        <p:txBody>
          <a:bodyPr/>
          <a:lstStyle/>
          <a:p>
            <a:r>
              <a:rPr lang="en-US"/>
              <a:t>Click to edit Master title style</a:t>
            </a:r>
          </a:p>
        </p:txBody>
      </p:sp>
      <p:sp>
        <p:nvSpPr>
          <p:cNvPr id="8" name="Subtitle"/>
          <p:cNvSpPr>
            <a:spLocks noGrp="1"/>
          </p:cNvSpPr>
          <p:nvPr>
            <p:ph type="body" sz="quarter" idx="13" hasCustomPrompt="1"/>
          </p:nvPr>
        </p:nvSpPr>
        <p:spPr bwMode="gray">
          <a:xfrm>
            <a:off x="540000" y="972000"/>
            <a:ext cx="11109600" cy="540000"/>
          </a:xfrm>
        </p:spPr>
        <p:txBody>
          <a:bodyPr/>
          <a:lstStyle>
            <a:lvl1pPr marL="0" indent="0">
              <a:buNone/>
              <a:defRPr baseline="0">
                <a:solidFill>
                  <a:schemeClr val="bg1">
                    <a:lumMod val="50000"/>
                  </a:schemeClr>
                </a:solidFill>
              </a:defRPr>
            </a:lvl1pPr>
          </a:lstStyle>
          <a:p>
            <a:pPr lvl="0"/>
            <a:r>
              <a:rPr lang="en-US"/>
              <a:t>Enter your subtitle here</a:t>
            </a:r>
          </a:p>
        </p:txBody>
      </p:sp>
      <p:sp>
        <p:nvSpPr>
          <p:cNvPr id="10" name="Text 1"/>
          <p:cNvSpPr>
            <a:spLocks noGrp="1"/>
          </p:cNvSpPr>
          <p:nvPr>
            <p:ph type="body" idx="15" hasCustomPrompt="1"/>
          </p:nvPr>
        </p:nvSpPr>
        <p:spPr bwMode="gray">
          <a:xfrm>
            <a:off x="540000" y="1512000"/>
            <a:ext cx="3416400" cy="360000"/>
          </a:xfrm>
          <a:solidFill>
            <a:schemeClr val="bg1">
              <a:lumMod val="65000"/>
            </a:schemeClr>
          </a:solidFill>
        </p:spPr>
        <p:txBody>
          <a:bodyPr lIns="252000" rIns="144000" anchor="ctr"/>
          <a:lstStyle>
            <a:lvl1pPr marL="0" indent="0">
              <a:lnSpc>
                <a:spcPct val="100000"/>
              </a:lnSpc>
              <a:buNone/>
              <a:defRPr sz="2000" b="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text styles</a:t>
            </a:r>
          </a:p>
        </p:txBody>
      </p:sp>
      <p:sp>
        <p:nvSpPr>
          <p:cNvPr id="3" name="Content 1"/>
          <p:cNvSpPr>
            <a:spLocks noGrp="1"/>
          </p:cNvSpPr>
          <p:nvPr>
            <p:ph sz="half" idx="1"/>
          </p:nvPr>
        </p:nvSpPr>
        <p:spPr bwMode="gray">
          <a:xfrm>
            <a:off x="540000" y="1872000"/>
            <a:ext cx="3416400" cy="3938400"/>
          </a:xfrm>
          <a:solidFill>
            <a:schemeClr val="bg1">
              <a:lumMod val="95000"/>
            </a:schemeClr>
          </a:solidFill>
        </p:spPr>
        <p:txBody>
          <a:bodyPr lIns="252000" tIns="252000" rIns="252000" bIns="252000"/>
          <a:lstStyle>
            <a:lvl1pPr>
              <a:defRPr sz="1600"/>
            </a:lvl1pPr>
            <a:lvl2pPr>
              <a:defRPr sz="1400"/>
            </a:lvl2pPr>
            <a:lvl3pPr>
              <a:defRPr sz="1200"/>
            </a:lvl3pPr>
            <a:lvl4pPr>
              <a:defRPr sz="1100"/>
            </a:lvl4pPr>
            <a:lvl5pPr>
              <a:defRPr sz="11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2"/>
          <p:cNvSpPr>
            <a:spLocks noGrp="1"/>
          </p:cNvSpPr>
          <p:nvPr>
            <p:ph type="body" sz="quarter" idx="3" hasCustomPrompt="1"/>
          </p:nvPr>
        </p:nvSpPr>
        <p:spPr bwMode="gray">
          <a:xfrm>
            <a:off x="4386600" y="1512000"/>
            <a:ext cx="3416400" cy="360000"/>
          </a:xfrm>
          <a:solidFill>
            <a:schemeClr val="bg1">
              <a:lumMod val="65000"/>
            </a:schemeClr>
          </a:solidFill>
        </p:spPr>
        <p:txBody>
          <a:bodyPr lIns="252000" rIns="144000" anchor="ctr"/>
          <a:lstStyle>
            <a:lvl1pPr marL="0" indent="0">
              <a:lnSpc>
                <a:spcPct val="100000"/>
              </a:lnSpc>
              <a:buNone/>
              <a:defRPr sz="2000" b="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text styles</a:t>
            </a:r>
          </a:p>
        </p:txBody>
      </p:sp>
      <p:sp>
        <p:nvSpPr>
          <p:cNvPr id="37" name="Content 2"/>
          <p:cNvSpPr>
            <a:spLocks noGrp="1"/>
          </p:cNvSpPr>
          <p:nvPr>
            <p:ph sz="half" idx="14"/>
          </p:nvPr>
        </p:nvSpPr>
        <p:spPr bwMode="gray">
          <a:xfrm>
            <a:off x="4386600" y="1872000"/>
            <a:ext cx="3416400" cy="3938400"/>
          </a:xfrm>
          <a:solidFill>
            <a:schemeClr val="bg1">
              <a:lumMod val="95000"/>
            </a:schemeClr>
          </a:solidFill>
        </p:spPr>
        <p:txBody>
          <a:bodyPr lIns="252000" tIns="252000" rIns="252000" bIns="252000"/>
          <a:lstStyle>
            <a:lvl1pPr>
              <a:defRPr sz="1600"/>
            </a:lvl1pPr>
            <a:lvl2pPr>
              <a:defRPr sz="1400"/>
            </a:lvl2pPr>
            <a:lvl3pPr>
              <a:defRPr sz="1200"/>
            </a:lvl3pPr>
            <a:lvl4pPr>
              <a:defRPr sz="1100"/>
            </a:lvl4pPr>
            <a:lvl5pPr>
              <a:defRPr sz="11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 3"/>
          <p:cNvSpPr>
            <a:spLocks noGrp="1"/>
          </p:cNvSpPr>
          <p:nvPr>
            <p:ph type="body" sz="quarter" idx="16" hasCustomPrompt="1"/>
          </p:nvPr>
        </p:nvSpPr>
        <p:spPr bwMode="gray">
          <a:xfrm>
            <a:off x="8233200" y="1512000"/>
            <a:ext cx="3416400" cy="360000"/>
          </a:xfrm>
          <a:solidFill>
            <a:schemeClr val="bg1">
              <a:lumMod val="65000"/>
            </a:schemeClr>
          </a:solidFill>
        </p:spPr>
        <p:txBody>
          <a:bodyPr lIns="252000" rIns="144000" anchor="ctr"/>
          <a:lstStyle>
            <a:lvl1pPr marL="0" indent="0">
              <a:lnSpc>
                <a:spcPct val="100000"/>
              </a:lnSpc>
              <a:buNone/>
              <a:defRPr sz="2000" b="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text styles</a:t>
            </a:r>
          </a:p>
        </p:txBody>
      </p:sp>
      <p:sp>
        <p:nvSpPr>
          <p:cNvPr id="4" name="Content 3"/>
          <p:cNvSpPr>
            <a:spLocks noGrp="1"/>
          </p:cNvSpPr>
          <p:nvPr>
            <p:ph sz="half" idx="2"/>
          </p:nvPr>
        </p:nvSpPr>
        <p:spPr bwMode="gray">
          <a:xfrm>
            <a:off x="8233200" y="1872000"/>
            <a:ext cx="3416400" cy="3938400"/>
          </a:xfrm>
          <a:solidFill>
            <a:schemeClr val="bg1">
              <a:lumMod val="95000"/>
            </a:schemeClr>
          </a:solidFill>
        </p:spPr>
        <p:txBody>
          <a:bodyPr lIns="252000" tIns="252000" rIns="252000" bIns="252000"/>
          <a:lstStyle>
            <a:lvl1pPr>
              <a:defRPr sz="1600"/>
            </a:lvl1pPr>
            <a:lvl2pPr>
              <a:defRPr sz="1400"/>
            </a:lvl2pPr>
            <a:lvl3pPr>
              <a:defRPr sz="1200"/>
            </a:lvl3pPr>
            <a:lvl4pPr>
              <a:defRPr sz="1100"/>
            </a:lvl4pPr>
            <a:lvl5pPr>
              <a:defRPr sz="11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cNvSpPr>
            <a:spLocks noGrp="1"/>
          </p:cNvSpPr>
          <p:nvPr>
            <p:ph type="dt" sz="half" idx="10"/>
          </p:nvPr>
        </p:nvSpPr>
        <p:spPr bwMode="gray"/>
        <p:txBody>
          <a:bodyPr/>
          <a:lstStyle/>
          <a:p>
            <a:fld id="{70CA3F7B-E4B3-4EFD-9E8D-CD53340AF8AB}" type="datetime1">
              <a:rPr lang="en-US" smtClean="0"/>
              <a:t>7/5/2019</a:t>
            </a:fld>
            <a:endParaRPr lang="en-US"/>
          </a:p>
        </p:txBody>
      </p:sp>
      <p:sp>
        <p:nvSpPr>
          <p:cNvPr id="6" name="Footer"/>
          <p:cNvSpPr>
            <a:spLocks noGrp="1"/>
          </p:cNvSpPr>
          <p:nvPr>
            <p:ph type="ftr" sz="quarter" idx="11"/>
          </p:nvPr>
        </p:nvSpPr>
        <p:spPr bwMode="gray"/>
        <p:txBody>
          <a:bodyPr/>
          <a:lstStyle/>
          <a:p>
            <a:r>
              <a:rPr lang="en-US"/>
              <a:t>COMPANY PRESENTATION PPT-TEMPLATE</a:t>
            </a:r>
          </a:p>
        </p:txBody>
      </p:sp>
      <p:sp>
        <p:nvSpPr>
          <p:cNvPr id="7" name="Slide Number"/>
          <p:cNvSpPr>
            <a:spLocks noGrp="1"/>
          </p:cNvSpPr>
          <p:nvPr>
            <p:ph type="sldNum" sz="quarter" idx="12"/>
          </p:nvPr>
        </p:nvSpPr>
        <p:spPr bwMode="gray"/>
        <p:txBody>
          <a:bodyPr/>
          <a:lstStyle/>
          <a:p>
            <a:fld id="{02CEFE82-39F2-4F47-8A0C-D5AB3496FA5C}" type="slidenum">
              <a:rPr lang="en-US" smtClean="0"/>
              <a:t>‹#›</a:t>
            </a:fld>
            <a:endParaRPr lang="en-US"/>
          </a:p>
        </p:txBody>
      </p:sp>
    </p:spTree>
    <p:extLst>
      <p:ext uri="{BB962C8B-B14F-4D97-AF65-F5344CB8AC3E}">
        <p14:creationId xmlns:p14="http://schemas.microsoft.com/office/powerpoint/2010/main" val="1585648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p:cNvSpPr>
            <a:spLocks noGrp="1"/>
          </p:cNvSpPr>
          <p:nvPr>
            <p:ph type="title"/>
          </p:nvPr>
        </p:nvSpPr>
        <p:spPr bwMode="gray">
          <a:xfrm>
            <a:off x="540000" y="432000"/>
            <a:ext cx="11109600" cy="1080000"/>
          </a:xfrm>
        </p:spPr>
        <p:txBody>
          <a:bodyPr/>
          <a:lstStyle/>
          <a:p>
            <a:r>
              <a:rPr lang="en-US"/>
              <a:t>Click to edit Master title style</a:t>
            </a:r>
          </a:p>
        </p:txBody>
      </p:sp>
      <p:sp>
        <p:nvSpPr>
          <p:cNvPr id="7" name="Subtitle"/>
          <p:cNvSpPr>
            <a:spLocks noGrp="1"/>
          </p:cNvSpPr>
          <p:nvPr>
            <p:ph type="body" sz="quarter" idx="13" hasCustomPrompt="1"/>
          </p:nvPr>
        </p:nvSpPr>
        <p:spPr bwMode="gray">
          <a:xfrm>
            <a:off x="540000" y="972000"/>
            <a:ext cx="11109600" cy="540000"/>
          </a:xfrm>
        </p:spPr>
        <p:txBody>
          <a:bodyPr/>
          <a:lstStyle>
            <a:lvl1pPr marL="0" indent="0">
              <a:buNone/>
              <a:defRPr baseline="0">
                <a:solidFill>
                  <a:schemeClr val="bg1">
                    <a:lumMod val="50000"/>
                  </a:schemeClr>
                </a:solidFill>
              </a:defRPr>
            </a:lvl1pPr>
          </a:lstStyle>
          <a:p>
            <a:pPr lvl="0"/>
            <a:r>
              <a:rPr lang="en-US"/>
              <a:t>Enter your subtitle here</a:t>
            </a:r>
          </a:p>
        </p:txBody>
      </p:sp>
      <p:sp>
        <p:nvSpPr>
          <p:cNvPr id="3" name="Date"/>
          <p:cNvSpPr>
            <a:spLocks noGrp="1"/>
          </p:cNvSpPr>
          <p:nvPr>
            <p:ph type="dt" sz="half" idx="10"/>
          </p:nvPr>
        </p:nvSpPr>
        <p:spPr bwMode="gray"/>
        <p:txBody>
          <a:bodyPr/>
          <a:lstStyle/>
          <a:p>
            <a:fld id="{F91D39CD-EC25-478A-8133-7342FD23A8D2}" type="datetime1">
              <a:rPr lang="en-US" smtClean="0"/>
              <a:t>7/5/2019</a:t>
            </a:fld>
            <a:endParaRPr lang="en-US"/>
          </a:p>
        </p:txBody>
      </p:sp>
      <p:sp>
        <p:nvSpPr>
          <p:cNvPr id="4" name="Footer"/>
          <p:cNvSpPr>
            <a:spLocks noGrp="1"/>
          </p:cNvSpPr>
          <p:nvPr>
            <p:ph type="ftr" sz="quarter" idx="11"/>
          </p:nvPr>
        </p:nvSpPr>
        <p:spPr bwMode="gray"/>
        <p:txBody>
          <a:bodyPr/>
          <a:lstStyle/>
          <a:p>
            <a:r>
              <a:rPr lang="en-US"/>
              <a:t>COMPANY PRESENTATION PPT-TEMPLATE</a:t>
            </a:r>
          </a:p>
        </p:txBody>
      </p:sp>
      <p:sp>
        <p:nvSpPr>
          <p:cNvPr id="5" name="Slide Number"/>
          <p:cNvSpPr>
            <a:spLocks noGrp="1"/>
          </p:cNvSpPr>
          <p:nvPr>
            <p:ph type="sldNum" sz="quarter" idx="12"/>
          </p:nvPr>
        </p:nvSpPr>
        <p:spPr bwMode="gray"/>
        <p:txBody>
          <a:bodyPr/>
          <a:lstStyle/>
          <a:p>
            <a:fld id="{02CEFE82-39F2-4F47-8A0C-D5AB3496FA5C}" type="slidenum">
              <a:rPr lang="en-US" smtClean="0"/>
              <a:t>‹#›</a:t>
            </a:fld>
            <a:endParaRPr lang="en-US"/>
          </a:p>
        </p:txBody>
      </p:sp>
    </p:spTree>
    <p:extLst>
      <p:ext uri="{BB962C8B-B14F-4D97-AF65-F5344CB8AC3E}">
        <p14:creationId xmlns:p14="http://schemas.microsoft.com/office/powerpoint/2010/main" val="2820757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2_TEXT &amp; IMAGE">
    <p:spTree>
      <p:nvGrpSpPr>
        <p:cNvPr id="1" name=""/>
        <p:cNvGrpSpPr/>
        <p:nvPr/>
      </p:nvGrpSpPr>
      <p:grpSpPr>
        <a:xfrm>
          <a:off x="0" y="0"/>
          <a:ext cx="0" cy="0"/>
          <a:chOff x="0" y="0"/>
          <a:chExt cx="0" cy="0"/>
        </a:xfrm>
      </p:grpSpPr>
      <p:sp>
        <p:nvSpPr>
          <p:cNvPr id="2" name="Title"/>
          <p:cNvSpPr>
            <a:spLocks noGrp="1"/>
          </p:cNvSpPr>
          <p:nvPr>
            <p:ph type="title"/>
          </p:nvPr>
        </p:nvSpPr>
        <p:spPr bwMode="gray">
          <a:xfrm>
            <a:off x="540000" y="432000"/>
            <a:ext cx="7358400" cy="1080000"/>
          </a:xfrm>
        </p:spPr>
        <p:txBody>
          <a:bodyPr/>
          <a:lstStyle/>
          <a:p>
            <a:r>
              <a:rPr lang="en-US"/>
              <a:t>Click to edit Master title style</a:t>
            </a:r>
          </a:p>
        </p:txBody>
      </p:sp>
      <p:sp>
        <p:nvSpPr>
          <p:cNvPr id="8" name="Subtitle"/>
          <p:cNvSpPr>
            <a:spLocks noGrp="1"/>
          </p:cNvSpPr>
          <p:nvPr>
            <p:ph type="body" sz="quarter" idx="13" hasCustomPrompt="1"/>
          </p:nvPr>
        </p:nvSpPr>
        <p:spPr bwMode="gray">
          <a:xfrm>
            <a:off x="540000" y="972000"/>
            <a:ext cx="7358400" cy="540000"/>
          </a:xfrm>
        </p:spPr>
        <p:txBody>
          <a:bodyPr/>
          <a:lstStyle>
            <a:lvl1pPr marL="0" indent="0">
              <a:buNone/>
              <a:defRPr baseline="0">
                <a:solidFill>
                  <a:schemeClr val="bg1">
                    <a:lumMod val="50000"/>
                  </a:schemeClr>
                </a:solidFill>
              </a:defRPr>
            </a:lvl1pPr>
          </a:lstStyle>
          <a:p>
            <a:pPr lvl="0"/>
            <a:r>
              <a:rPr lang="en-US"/>
              <a:t>Enter your subtitle here</a:t>
            </a:r>
          </a:p>
        </p:txBody>
      </p:sp>
      <p:sp>
        <p:nvSpPr>
          <p:cNvPr id="18" name="Content 1"/>
          <p:cNvSpPr>
            <a:spLocks noGrp="1"/>
          </p:cNvSpPr>
          <p:nvPr>
            <p:ph sz="half" idx="29"/>
          </p:nvPr>
        </p:nvSpPr>
        <p:spPr bwMode="gray">
          <a:xfrm>
            <a:off x="540000" y="1511999"/>
            <a:ext cx="3607200" cy="968400"/>
          </a:xfrm>
          <a:solidFill>
            <a:schemeClr val="bg1">
              <a:lumMod val="95000"/>
            </a:schemeClr>
          </a:solidFill>
        </p:spPr>
        <p:txBody>
          <a:bodyPr lIns="252000" tIns="252000" rIns="252000" bIns="252000"/>
          <a:lstStyle>
            <a:lvl1pPr>
              <a:defRPr sz="1600"/>
            </a:lvl1pPr>
            <a:lvl2pPr>
              <a:defRPr sz="1400"/>
            </a:lvl2pPr>
            <a:lvl3pPr>
              <a:defRPr sz="1200"/>
            </a:lvl3pPr>
            <a:lvl4pPr>
              <a:defRPr sz="1100"/>
            </a:lvl4pPr>
            <a:lvl5pPr>
              <a:defRPr sz="11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p:txBody>
      </p:sp>
      <p:sp>
        <p:nvSpPr>
          <p:cNvPr id="19" name="Content 2"/>
          <p:cNvSpPr>
            <a:spLocks noGrp="1"/>
          </p:cNvSpPr>
          <p:nvPr>
            <p:ph sz="half" idx="30"/>
          </p:nvPr>
        </p:nvSpPr>
        <p:spPr bwMode="gray">
          <a:xfrm>
            <a:off x="4291201" y="1511999"/>
            <a:ext cx="3607200" cy="968400"/>
          </a:xfrm>
          <a:solidFill>
            <a:schemeClr val="bg1">
              <a:lumMod val="95000"/>
            </a:schemeClr>
          </a:solidFill>
        </p:spPr>
        <p:txBody>
          <a:bodyPr lIns="252000" tIns="252000" rIns="252000" bIns="252000"/>
          <a:lstStyle>
            <a:lvl1pPr>
              <a:defRPr sz="1600"/>
            </a:lvl1pPr>
            <a:lvl2pPr>
              <a:defRPr sz="1400"/>
            </a:lvl2pPr>
            <a:lvl3pPr>
              <a:defRPr sz="1200"/>
            </a:lvl3pPr>
            <a:lvl4pPr>
              <a:defRPr sz="1100"/>
            </a:lvl4pPr>
            <a:lvl5pPr>
              <a:defRPr sz="11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p:txBody>
      </p:sp>
      <p:sp>
        <p:nvSpPr>
          <p:cNvPr id="20" name="Content 3"/>
          <p:cNvSpPr>
            <a:spLocks noGrp="1"/>
          </p:cNvSpPr>
          <p:nvPr>
            <p:ph sz="half" idx="31"/>
          </p:nvPr>
        </p:nvSpPr>
        <p:spPr bwMode="gray">
          <a:xfrm>
            <a:off x="540000" y="2621949"/>
            <a:ext cx="3607200" cy="968400"/>
          </a:xfrm>
          <a:solidFill>
            <a:schemeClr val="bg1">
              <a:lumMod val="95000"/>
            </a:schemeClr>
          </a:solidFill>
        </p:spPr>
        <p:txBody>
          <a:bodyPr lIns="252000" tIns="252000" rIns="252000" bIns="252000"/>
          <a:lstStyle>
            <a:lvl1pPr>
              <a:defRPr sz="1600"/>
            </a:lvl1pPr>
            <a:lvl2pPr>
              <a:defRPr sz="1400"/>
            </a:lvl2pPr>
            <a:lvl3pPr>
              <a:defRPr sz="1200"/>
            </a:lvl3pPr>
            <a:lvl4pPr>
              <a:defRPr sz="1100"/>
            </a:lvl4pPr>
            <a:lvl5pPr>
              <a:defRPr sz="11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p:txBody>
      </p:sp>
      <p:sp>
        <p:nvSpPr>
          <p:cNvPr id="21" name="Content 4"/>
          <p:cNvSpPr>
            <a:spLocks noGrp="1"/>
          </p:cNvSpPr>
          <p:nvPr>
            <p:ph sz="half" idx="32"/>
          </p:nvPr>
        </p:nvSpPr>
        <p:spPr bwMode="gray">
          <a:xfrm>
            <a:off x="4291201" y="2621949"/>
            <a:ext cx="3607200" cy="968400"/>
          </a:xfrm>
          <a:solidFill>
            <a:schemeClr val="bg1">
              <a:lumMod val="95000"/>
            </a:schemeClr>
          </a:solidFill>
        </p:spPr>
        <p:txBody>
          <a:bodyPr lIns="252000" tIns="252000" rIns="252000" bIns="252000"/>
          <a:lstStyle>
            <a:lvl1pPr>
              <a:defRPr sz="1600"/>
            </a:lvl1pPr>
            <a:lvl2pPr>
              <a:defRPr sz="1400"/>
            </a:lvl2pPr>
            <a:lvl3pPr>
              <a:defRPr sz="1200"/>
            </a:lvl3pPr>
            <a:lvl4pPr>
              <a:defRPr sz="1100"/>
            </a:lvl4pPr>
            <a:lvl5pPr>
              <a:defRPr sz="11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p:txBody>
      </p:sp>
      <p:sp>
        <p:nvSpPr>
          <p:cNvPr id="22" name="Content 5"/>
          <p:cNvSpPr>
            <a:spLocks noGrp="1"/>
          </p:cNvSpPr>
          <p:nvPr>
            <p:ph sz="half" idx="33"/>
          </p:nvPr>
        </p:nvSpPr>
        <p:spPr bwMode="gray">
          <a:xfrm>
            <a:off x="540000" y="3731899"/>
            <a:ext cx="3607200" cy="968400"/>
          </a:xfrm>
          <a:solidFill>
            <a:schemeClr val="bg1">
              <a:lumMod val="95000"/>
            </a:schemeClr>
          </a:solidFill>
        </p:spPr>
        <p:txBody>
          <a:bodyPr lIns="252000" tIns="252000" rIns="252000" bIns="252000"/>
          <a:lstStyle>
            <a:lvl1pPr>
              <a:defRPr sz="1600"/>
            </a:lvl1pPr>
            <a:lvl2pPr>
              <a:defRPr sz="1400"/>
            </a:lvl2pPr>
            <a:lvl3pPr>
              <a:defRPr sz="1200"/>
            </a:lvl3pPr>
            <a:lvl4pPr>
              <a:defRPr sz="1100"/>
            </a:lvl4pPr>
            <a:lvl5pPr>
              <a:defRPr sz="11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p:txBody>
      </p:sp>
      <p:sp>
        <p:nvSpPr>
          <p:cNvPr id="23" name="Content 6"/>
          <p:cNvSpPr>
            <a:spLocks noGrp="1"/>
          </p:cNvSpPr>
          <p:nvPr>
            <p:ph sz="half" idx="34"/>
          </p:nvPr>
        </p:nvSpPr>
        <p:spPr bwMode="gray">
          <a:xfrm>
            <a:off x="4291201" y="3731899"/>
            <a:ext cx="3607200" cy="968400"/>
          </a:xfrm>
          <a:solidFill>
            <a:schemeClr val="bg1">
              <a:lumMod val="95000"/>
            </a:schemeClr>
          </a:solidFill>
        </p:spPr>
        <p:txBody>
          <a:bodyPr lIns="252000" tIns="252000" rIns="252000" bIns="252000"/>
          <a:lstStyle>
            <a:lvl1pPr>
              <a:defRPr sz="1600"/>
            </a:lvl1pPr>
            <a:lvl2pPr>
              <a:defRPr sz="1400"/>
            </a:lvl2pPr>
            <a:lvl3pPr>
              <a:defRPr sz="1200"/>
            </a:lvl3pPr>
            <a:lvl4pPr>
              <a:defRPr sz="1100"/>
            </a:lvl4pPr>
            <a:lvl5pPr>
              <a:defRPr sz="11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p:txBody>
      </p:sp>
      <p:sp>
        <p:nvSpPr>
          <p:cNvPr id="24" name="Content 7"/>
          <p:cNvSpPr>
            <a:spLocks noGrp="1"/>
          </p:cNvSpPr>
          <p:nvPr>
            <p:ph sz="half" idx="35"/>
          </p:nvPr>
        </p:nvSpPr>
        <p:spPr bwMode="gray">
          <a:xfrm>
            <a:off x="540000" y="4841850"/>
            <a:ext cx="3607200" cy="968400"/>
          </a:xfrm>
          <a:solidFill>
            <a:schemeClr val="bg1">
              <a:lumMod val="95000"/>
            </a:schemeClr>
          </a:solidFill>
        </p:spPr>
        <p:txBody>
          <a:bodyPr lIns="252000" tIns="252000" rIns="252000" bIns="252000"/>
          <a:lstStyle>
            <a:lvl1pPr>
              <a:defRPr sz="1600"/>
            </a:lvl1pPr>
            <a:lvl2pPr>
              <a:defRPr sz="1400"/>
            </a:lvl2pPr>
            <a:lvl3pPr>
              <a:defRPr sz="1200"/>
            </a:lvl3pPr>
            <a:lvl4pPr>
              <a:defRPr sz="1100"/>
            </a:lvl4pPr>
            <a:lvl5pPr>
              <a:defRPr sz="11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p:txBody>
      </p:sp>
      <p:sp>
        <p:nvSpPr>
          <p:cNvPr id="25" name="Content 8"/>
          <p:cNvSpPr>
            <a:spLocks noGrp="1"/>
          </p:cNvSpPr>
          <p:nvPr>
            <p:ph sz="half" idx="36"/>
          </p:nvPr>
        </p:nvSpPr>
        <p:spPr bwMode="gray">
          <a:xfrm>
            <a:off x="4291201" y="4841850"/>
            <a:ext cx="3607200" cy="968400"/>
          </a:xfrm>
          <a:solidFill>
            <a:schemeClr val="bg1">
              <a:lumMod val="95000"/>
            </a:schemeClr>
          </a:solidFill>
        </p:spPr>
        <p:txBody>
          <a:bodyPr lIns="252000" tIns="252000" rIns="252000" bIns="252000"/>
          <a:lstStyle>
            <a:lvl1pPr>
              <a:defRPr sz="1600"/>
            </a:lvl1pPr>
            <a:lvl2pPr>
              <a:defRPr sz="1400"/>
            </a:lvl2pPr>
            <a:lvl3pPr>
              <a:defRPr sz="1200"/>
            </a:lvl3pPr>
            <a:lvl4pPr>
              <a:defRPr sz="1100"/>
            </a:lvl4pPr>
            <a:lvl5pPr>
              <a:defRPr sz="11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p:txBody>
      </p:sp>
      <p:sp>
        <p:nvSpPr>
          <p:cNvPr id="11" name="Picture"/>
          <p:cNvSpPr>
            <a:spLocks noGrp="1"/>
          </p:cNvSpPr>
          <p:nvPr>
            <p:ph type="pic" sz="quarter" idx="15" hasCustomPrompt="1"/>
          </p:nvPr>
        </p:nvSpPr>
        <p:spPr bwMode="gray">
          <a:xfrm>
            <a:off x="8234013" y="0"/>
            <a:ext cx="3956400" cy="6858000"/>
          </a:xfrm>
          <a:solidFill>
            <a:schemeClr val="bg1">
              <a:lumMod val="85000"/>
            </a:schemeClr>
          </a:solidFill>
        </p:spPr>
        <p:txBody>
          <a:bodyPr lIns="144000" tIns="144000" rIns="144000" bIns="144000"/>
          <a:lstStyle>
            <a:lvl1pPr marL="0" marR="0" indent="0" algn="l" defTabSz="914400" rtl="0" eaLnBrk="1" fontAlgn="auto" latinLnBrk="0" hangingPunct="1">
              <a:lnSpc>
                <a:spcPct val="90000"/>
              </a:lnSpc>
              <a:spcBef>
                <a:spcPts val="0"/>
              </a:spcBef>
              <a:spcAft>
                <a:spcPts val="1000"/>
              </a:spcAft>
              <a:buClrTx/>
              <a:buSzTx/>
              <a:buFont typeface="Wingdings" panose="05000000000000000000" pitchFamily="2" charset="2"/>
              <a:buNone/>
              <a:tabLst/>
              <a:defRPr>
                <a:solidFill>
                  <a:schemeClr val="tx1"/>
                </a:solidFill>
              </a:defRPr>
            </a:lvl1pPr>
          </a:lstStyle>
          <a:p>
            <a:r>
              <a:rPr lang="en-US"/>
              <a:t>Picture</a:t>
            </a:r>
          </a:p>
        </p:txBody>
      </p:sp>
      <p:sp>
        <p:nvSpPr>
          <p:cNvPr id="5" name="Date"/>
          <p:cNvSpPr>
            <a:spLocks noGrp="1"/>
          </p:cNvSpPr>
          <p:nvPr>
            <p:ph type="dt" sz="half" idx="10"/>
          </p:nvPr>
        </p:nvSpPr>
        <p:spPr bwMode="gray"/>
        <p:txBody>
          <a:bodyPr/>
          <a:lstStyle/>
          <a:p>
            <a:fld id="{C5EC49B2-1C66-4586-B1E6-6273327794E5}" type="datetime1">
              <a:rPr lang="en-US" smtClean="0"/>
              <a:t>7/5/2019</a:t>
            </a:fld>
            <a:endParaRPr lang="en-US"/>
          </a:p>
        </p:txBody>
      </p:sp>
      <p:sp>
        <p:nvSpPr>
          <p:cNvPr id="6" name="Footer"/>
          <p:cNvSpPr>
            <a:spLocks noGrp="1"/>
          </p:cNvSpPr>
          <p:nvPr>
            <p:ph type="ftr" sz="quarter" idx="11"/>
          </p:nvPr>
        </p:nvSpPr>
        <p:spPr bwMode="gray"/>
        <p:txBody>
          <a:bodyPr/>
          <a:lstStyle/>
          <a:p>
            <a:r>
              <a:rPr lang="en-US"/>
              <a:t>COMPANY PRESENTATION PPT-TEMPLATE</a:t>
            </a:r>
          </a:p>
        </p:txBody>
      </p:sp>
      <p:sp>
        <p:nvSpPr>
          <p:cNvPr id="7" name="Slide Number"/>
          <p:cNvSpPr>
            <a:spLocks noGrp="1"/>
          </p:cNvSpPr>
          <p:nvPr>
            <p:ph type="sldNum" sz="quarter" idx="12"/>
          </p:nvPr>
        </p:nvSpPr>
        <p:spPr bwMode="gray"/>
        <p:txBody>
          <a:bodyPr/>
          <a:lstStyle/>
          <a:p>
            <a:fld id="{02CEFE82-39F2-4F47-8A0C-D5AB3496FA5C}" type="slidenum">
              <a:rPr lang="en-US" smtClean="0"/>
              <a:t>‹#›</a:t>
            </a:fld>
            <a:endParaRPr lang="en-US"/>
          </a:p>
        </p:txBody>
      </p:sp>
    </p:spTree>
    <p:extLst>
      <p:ext uri="{BB962C8B-B14F-4D97-AF65-F5344CB8AC3E}">
        <p14:creationId xmlns:p14="http://schemas.microsoft.com/office/powerpoint/2010/main" val="31816177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9_TITLE &amp; CONTENT">
    <p:spTree>
      <p:nvGrpSpPr>
        <p:cNvPr id="1" name=""/>
        <p:cNvGrpSpPr/>
        <p:nvPr/>
      </p:nvGrpSpPr>
      <p:grpSpPr>
        <a:xfrm>
          <a:off x="0" y="0"/>
          <a:ext cx="0" cy="0"/>
          <a:chOff x="0" y="0"/>
          <a:chExt cx="0" cy="0"/>
        </a:xfrm>
      </p:grpSpPr>
      <p:sp>
        <p:nvSpPr>
          <p:cNvPr id="2" name="Title"/>
          <p:cNvSpPr>
            <a:spLocks noGrp="1"/>
          </p:cNvSpPr>
          <p:nvPr>
            <p:ph type="title"/>
          </p:nvPr>
        </p:nvSpPr>
        <p:spPr bwMode="gray">
          <a:xfrm>
            <a:off x="540000" y="432000"/>
            <a:ext cx="11109600" cy="1080000"/>
          </a:xfrm>
        </p:spPr>
        <p:txBody>
          <a:bodyPr/>
          <a:lstStyle/>
          <a:p>
            <a:r>
              <a:rPr lang="en-US"/>
              <a:t>Click to edit Master title style</a:t>
            </a:r>
          </a:p>
        </p:txBody>
      </p:sp>
      <p:sp>
        <p:nvSpPr>
          <p:cNvPr id="13" name="Subtitle"/>
          <p:cNvSpPr>
            <a:spLocks noGrp="1"/>
          </p:cNvSpPr>
          <p:nvPr>
            <p:ph type="body" sz="quarter" idx="13" hasCustomPrompt="1"/>
          </p:nvPr>
        </p:nvSpPr>
        <p:spPr bwMode="gray">
          <a:xfrm>
            <a:off x="540000" y="972000"/>
            <a:ext cx="11109600" cy="540000"/>
          </a:xfrm>
        </p:spPr>
        <p:txBody>
          <a:bodyPr/>
          <a:lstStyle>
            <a:lvl1pPr marL="0" indent="0">
              <a:buNone/>
              <a:defRPr baseline="0">
                <a:solidFill>
                  <a:schemeClr val="bg1">
                    <a:lumMod val="50000"/>
                  </a:schemeClr>
                </a:solidFill>
              </a:defRPr>
            </a:lvl1pPr>
          </a:lstStyle>
          <a:p>
            <a:pPr lvl="0"/>
            <a:r>
              <a:rPr lang="en-US"/>
              <a:t>Enter your subtitle here</a:t>
            </a:r>
          </a:p>
        </p:txBody>
      </p:sp>
      <p:sp>
        <p:nvSpPr>
          <p:cNvPr id="3" name="Content"/>
          <p:cNvSpPr>
            <a:spLocks noGrp="1"/>
          </p:cNvSpPr>
          <p:nvPr>
            <p:ph idx="1"/>
          </p:nvPr>
        </p:nvSpPr>
        <p:spPr bwMode="gray">
          <a:xfrm>
            <a:off x="540000" y="1512000"/>
            <a:ext cx="11109600" cy="2818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cNvSpPr>
            <a:spLocks noGrp="1"/>
          </p:cNvSpPr>
          <p:nvPr>
            <p:ph idx="15"/>
          </p:nvPr>
        </p:nvSpPr>
        <p:spPr bwMode="gray">
          <a:xfrm>
            <a:off x="1200" y="4474800"/>
            <a:ext cx="12189600" cy="2383200"/>
          </a:xfrm>
          <a:solidFill>
            <a:schemeClr val="accent1">
              <a:lumMod val="75000"/>
            </a:schemeClr>
          </a:solidFill>
        </p:spPr>
        <p:txBody>
          <a:bodyPr lIns="540000" tIns="540000" rIns="540000" bIns="540000" anchor="ctr"/>
          <a:lstStyle>
            <a:lvl1pPr marL="0" indent="0">
              <a:buNone/>
              <a:defRPr>
                <a:solidFill>
                  <a:schemeClr val="bg1"/>
                </a:solidFill>
              </a:defRPr>
            </a:lvl1pPr>
            <a:lvl2pPr marL="450000" indent="0">
              <a:buNone/>
              <a:defRPr/>
            </a:lvl2pPr>
            <a:lvl3pPr marL="810000" indent="0">
              <a:buNone/>
              <a:defRPr/>
            </a:lvl3pPr>
            <a:lvl4pPr marL="1170000" indent="0">
              <a:buNone/>
              <a:defRPr/>
            </a:lvl4pPr>
            <a:lvl5pPr marL="1530000" indent="0">
              <a:buNone/>
              <a:defRPr/>
            </a:lvl5pPr>
          </a:lstStyle>
          <a:p>
            <a:pPr lvl="0"/>
            <a:r>
              <a:rPr lang="en-US"/>
              <a:t>Click to edit Master text styles</a:t>
            </a:r>
          </a:p>
        </p:txBody>
      </p:sp>
      <p:sp>
        <p:nvSpPr>
          <p:cNvPr id="4" name="Date"/>
          <p:cNvSpPr>
            <a:spLocks noGrp="1"/>
          </p:cNvSpPr>
          <p:nvPr>
            <p:ph type="dt" sz="half" idx="10"/>
          </p:nvPr>
        </p:nvSpPr>
        <p:spPr bwMode="gray"/>
        <p:txBody>
          <a:bodyPr/>
          <a:lstStyle>
            <a:lvl1pPr>
              <a:defRPr>
                <a:solidFill>
                  <a:schemeClr val="bg1"/>
                </a:solidFill>
              </a:defRPr>
            </a:lvl1pPr>
          </a:lstStyle>
          <a:p>
            <a:fld id="{C301F0E9-2C9C-4A4E-B9D0-5F315F36BA22}" type="datetime1">
              <a:rPr lang="en-US" smtClean="0"/>
              <a:t>7/5/2019</a:t>
            </a:fld>
            <a:endParaRPr lang="en-US"/>
          </a:p>
        </p:txBody>
      </p:sp>
      <p:sp>
        <p:nvSpPr>
          <p:cNvPr id="5" name="Footer"/>
          <p:cNvSpPr>
            <a:spLocks noGrp="1"/>
          </p:cNvSpPr>
          <p:nvPr>
            <p:ph type="ftr" sz="quarter" idx="11"/>
          </p:nvPr>
        </p:nvSpPr>
        <p:spPr bwMode="gray"/>
        <p:txBody>
          <a:bodyPr/>
          <a:lstStyle>
            <a:lvl1pPr>
              <a:defRPr>
                <a:solidFill>
                  <a:schemeClr val="bg1"/>
                </a:solidFill>
              </a:defRPr>
            </a:lvl1pPr>
          </a:lstStyle>
          <a:p>
            <a:r>
              <a:rPr lang="en-US"/>
              <a:t>COMPANY PRESENTATION PPT-TEMPLATE</a:t>
            </a:r>
          </a:p>
        </p:txBody>
      </p:sp>
      <p:sp>
        <p:nvSpPr>
          <p:cNvPr id="6" name="Slide Number"/>
          <p:cNvSpPr>
            <a:spLocks noGrp="1"/>
          </p:cNvSpPr>
          <p:nvPr>
            <p:ph type="sldNum" sz="quarter" idx="12"/>
          </p:nvPr>
        </p:nvSpPr>
        <p:spPr bwMode="gray"/>
        <p:txBody>
          <a:bodyPr/>
          <a:lstStyle>
            <a:lvl1pPr>
              <a:defRPr>
                <a:solidFill>
                  <a:schemeClr val="bg1"/>
                </a:solidFill>
              </a:defRPr>
            </a:lvl1pPr>
          </a:lstStyle>
          <a:p>
            <a:fld id="{02CEFE82-39F2-4F47-8A0C-D5AB3496FA5C}" type="slidenum">
              <a:rPr lang="en-US" smtClean="0"/>
              <a:pPr/>
              <a:t>‹#›</a:t>
            </a:fld>
            <a:endParaRPr lang="en-US"/>
          </a:p>
        </p:txBody>
      </p:sp>
    </p:spTree>
    <p:extLst>
      <p:ext uri="{BB962C8B-B14F-4D97-AF65-F5344CB8AC3E}">
        <p14:creationId xmlns:p14="http://schemas.microsoft.com/office/powerpoint/2010/main" val="37688464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0_TEXTBOXES">
    <p:bg>
      <p:bgRef idx="1001">
        <a:schemeClr val="bg1"/>
      </p:bgRef>
    </p:bg>
    <p:spTree>
      <p:nvGrpSpPr>
        <p:cNvPr id="1" name=""/>
        <p:cNvGrpSpPr/>
        <p:nvPr/>
      </p:nvGrpSpPr>
      <p:grpSpPr>
        <a:xfrm>
          <a:off x="0" y="0"/>
          <a:ext cx="0" cy="0"/>
          <a:chOff x="0" y="0"/>
          <a:chExt cx="0" cy="0"/>
        </a:xfrm>
      </p:grpSpPr>
      <p:sp>
        <p:nvSpPr>
          <p:cNvPr id="2" name="Title"/>
          <p:cNvSpPr>
            <a:spLocks noGrp="1"/>
          </p:cNvSpPr>
          <p:nvPr>
            <p:ph type="title"/>
          </p:nvPr>
        </p:nvSpPr>
        <p:spPr bwMode="gray">
          <a:xfrm>
            <a:off x="540000" y="432000"/>
            <a:ext cx="11109600" cy="1080000"/>
          </a:xfrm>
        </p:spPr>
        <p:txBody>
          <a:bodyPr/>
          <a:lstStyle/>
          <a:p>
            <a:r>
              <a:rPr lang="en-US"/>
              <a:t>Click to edit Master title style</a:t>
            </a:r>
          </a:p>
        </p:txBody>
      </p:sp>
      <p:sp>
        <p:nvSpPr>
          <p:cNvPr id="13" name="Subtitle"/>
          <p:cNvSpPr>
            <a:spLocks noGrp="1"/>
          </p:cNvSpPr>
          <p:nvPr>
            <p:ph type="body" sz="quarter" idx="13" hasCustomPrompt="1"/>
          </p:nvPr>
        </p:nvSpPr>
        <p:spPr bwMode="gray">
          <a:xfrm>
            <a:off x="540000" y="972000"/>
            <a:ext cx="11109600" cy="540000"/>
          </a:xfrm>
        </p:spPr>
        <p:txBody>
          <a:bodyPr/>
          <a:lstStyle>
            <a:lvl1pPr marL="0" indent="0">
              <a:buNone/>
              <a:defRPr baseline="0">
                <a:solidFill>
                  <a:schemeClr val="bg1">
                    <a:lumMod val="50000"/>
                  </a:schemeClr>
                </a:solidFill>
              </a:defRPr>
            </a:lvl1pPr>
          </a:lstStyle>
          <a:p>
            <a:pPr lvl="0"/>
            <a:r>
              <a:rPr lang="en-US"/>
              <a:t>Enter your subtitle here</a:t>
            </a:r>
          </a:p>
        </p:txBody>
      </p:sp>
      <p:sp>
        <p:nvSpPr>
          <p:cNvPr id="3" name="Content"/>
          <p:cNvSpPr>
            <a:spLocks noGrp="1"/>
          </p:cNvSpPr>
          <p:nvPr>
            <p:ph idx="1"/>
          </p:nvPr>
        </p:nvSpPr>
        <p:spPr bwMode="gray">
          <a:xfrm>
            <a:off x="540000" y="1512000"/>
            <a:ext cx="11109600" cy="2077200"/>
          </a:xfrm>
        </p:spPr>
        <p:txBody>
          <a:bodyPr/>
          <a:lstStyle>
            <a:lvl1pPr>
              <a:tabLst/>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1"/>
          <p:cNvSpPr>
            <a:spLocks noGrp="1"/>
          </p:cNvSpPr>
          <p:nvPr>
            <p:ph sz="half" idx="23" hasCustomPrompt="1"/>
          </p:nvPr>
        </p:nvSpPr>
        <p:spPr bwMode="gray">
          <a:xfrm>
            <a:off x="540000" y="3733200"/>
            <a:ext cx="3607200" cy="968400"/>
          </a:xfrm>
          <a:solidFill>
            <a:schemeClr val="accent3">
              <a:lumMod val="60000"/>
              <a:lumOff val="40000"/>
            </a:schemeClr>
          </a:solidFill>
        </p:spPr>
        <p:txBody>
          <a:bodyPr vert="horz" lIns="252000" tIns="324000" rIns="252000" bIns="252000" rtlCol="0" anchor="ctr">
            <a:noAutofit/>
          </a:bodyPr>
          <a:lstStyle>
            <a:lvl1pPr>
              <a:defRPr lang="en-US" sz="2800" dirty="0">
                <a:latin typeface="Bebas Neue" panose="020B0606020202050201" pitchFamily="34" charset="0"/>
                <a:ea typeface="Open Sans" panose="020B0606030504020204" pitchFamily="34" charset="0"/>
                <a:cs typeface="Calibri" panose="020F0502020204030204" pitchFamily="34" charset="0"/>
              </a:defRPr>
            </a:lvl1pPr>
            <a:lvl2pPr>
              <a:defRPr lang="en-US" sz="1600" dirty="0"/>
            </a:lvl2pPr>
          </a:lstStyle>
          <a:p>
            <a:pPr marL="0" lvl="0" indent="0" algn="ctr">
              <a:buNone/>
            </a:pPr>
            <a:r>
              <a:rPr lang="en-US"/>
              <a:t>Click to edit Master text styles</a:t>
            </a:r>
          </a:p>
          <a:p>
            <a:pPr lvl="1"/>
            <a:r>
              <a:rPr lang="en-US"/>
              <a:t>Second level</a:t>
            </a:r>
          </a:p>
        </p:txBody>
      </p:sp>
      <p:sp>
        <p:nvSpPr>
          <p:cNvPr id="15" name="Content 2"/>
          <p:cNvSpPr>
            <a:spLocks noGrp="1"/>
          </p:cNvSpPr>
          <p:nvPr>
            <p:ph sz="half" idx="14" hasCustomPrompt="1"/>
          </p:nvPr>
        </p:nvSpPr>
        <p:spPr bwMode="gray">
          <a:xfrm>
            <a:off x="4291200" y="3733200"/>
            <a:ext cx="3607200" cy="968400"/>
          </a:xfrm>
          <a:solidFill>
            <a:schemeClr val="accent1">
              <a:lumMod val="60000"/>
              <a:lumOff val="40000"/>
            </a:schemeClr>
          </a:solidFill>
        </p:spPr>
        <p:txBody>
          <a:bodyPr vert="horz" lIns="252000" tIns="324000" rIns="252000" bIns="252000" rtlCol="0" anchor="ctr">
            <a:noAutofit/>
          </a:bodyPr>
          <a:lstStyle>
            <a:lvl1pPr>
              <a:defRPr lang="en-US" sz="2800" dirty="0">
                <a:latin typeface="Bebas Neue" panose="020B0606020202050201" pitchFamily="34" charset="0"/>
                <a:ea typeface="Open Sans" panose="020B0606030504020204" pitchFamily="34" charset="0"/>
                <a:cs typeface="Calibri" panose="020F0502020204030204" pitchFamily="34" charset="0"/>
              </a:defRPr>
            </a:lvl1pPr>
            <a:lvl2pPr>
              <a:defRPr lang="en-US" sz="1600" dirty="0"/>
            </a:lvl2pPr>
          </a:lstStyle>
          <a:p>
            <a:pPr marL="0" lvl="0" indent="0" algn="ctr">
              <a:buNone/>
            </a:pPr>
            <a:r>
              <a:rPr lang="en-US"/>
              <a:t>Click to edit Master text styles</a:t>
            </a:r>
          </a:p>
          <a:p>
            <a:pPr lvl="1"/>
            <a:r>
              <a:rPr lang="en-US"/>
              <a:t>Second level</a:t>
            </a:r>
          </a:p>
        </p:txBody>
      </p:sp>
      <p:sp>
        <p:nvSpPr>
          <p:cNvPr id="16" name="Content 3"/>
          <p:cNvSpPr>
            <a:spLocks noGrp="1"/>
          </p:cNvSpPr>
          <p:nvPr>
            <p:ph sz="half" idx="2" hasCustomPrompt="1"/>
          </p:nvPr>
        </p:nvSpPr>
        <p:spPr bwMode="gray">
          <a:xfrm>
            <a:off x="8042400" y="3733200"/>
            <a:ext cx="3607200" cy="968400"/>
          </a:xfrm>
          <a:solidFill>
            <a:schemeClr val="accent6">
              <a:lumMod val="60000"/>
              <a:lumOff val="40000"/>
            </a:schemeClr>
          </a:solidFill>
        </p:spPr>
        <p:txBody>
          <a:bodyPr vert="horz" lIns="252000" tIns="324000" rIns="252000" bIns="252000" rtlCol="0" anchor="ctr">
            <a:noAutofit/>
          </a:bodyPr>
          <a:lstStyle>
            <a:lvl1pPr>
              <a:defRPr lang="en-US" sz="2800" dirty="0">
                <a:latin typeface="Bebas Neue" panose="020B0606020202050201" pitchFamily="34" charset="0"/>
                <a:ea typeface="Open Sans" panose="020B0606030504020204" pitchFamily="34" charset="0"/>
                <a:cs typeface="Calibri" panose="020F0502020204030204" pitchFamily="34" charset="0"/>
              </a:defRPr>
            </a:lvl1pPr>
            <a:lvl2pPr>
              <a:defRPr lang="en-US" sz="1600" dirty="0"/>
            </a:lvl2pPr>
          </a:lstStyle>
          <a:p>
            <a:pPr marL="0" lvl="0" indent="0" algn="ctr">
              <a:buNone/>
            </a:pPr>
            <a:r>
              <a:rPr lang="en-US"/>
              <a:t>Click to edit Master text styles</a:t>
            </a:r>
          </a:p>
          <a:p>
            <a:pPr lvl="1"/>
            <a:r>
              <a:rPr lang="en-US"/>
              <a:t>Second level</a:t>
            </a:r>
          </a:p>
        </p:txBody>
      </p:sp>
      <p:sp>
        <p:nvSpPr>
          <p:cNvPr id="24" name="Content 4"/>
          <p:cNvSpPr>
            <a:spLocks noGrp="1"/>
          </p:cNvSpPr>
          <p:nvPr>
            <p:ph sz="half" idx="24" hasCustomPrompt="1"/>
          </p:nvPr>
        </p:nvSpPr>
        <p:spPr bwMode="gray">
          <a:xfrm>
            <a:off x="540000" y="4841850"/>
            <a:ext cx="3607200" cy="968400"/>
          </a:xfrm>
          <a:solidFill>
            <a:schemeClr val="accent3">
              <a:lumMod val="60000"/>
              <a:lumOff val="40000"/>
            </a:schemeClr>
          </a:solidFill>
        </p:spPr>
        <p:txBody>
          <a:bodyPr vert="horz" lIns="252000" tIns="324000" rIns="252000" bIns="252000" rtlCol="0" anchor="ctr">
            <a:noAutofit/>
          </a:bodyPr>
          <a:lstStyle>
            <a:lvl1pPr>
              <a:defRPr lang="en-US" sz="2800" dirty="0">
                <a:latin typeface="Bebas Neue" panose="020B0606020202050201" pitchFamily="34" charset="0"/>
                <a:ea typeface="Open Sans" panose="020B0606030504020204" pitchFamily="34" charset="0"/>
                <a:cs typeface="Calibri" panose="020F0502020204030204" pitchFamily="34" charset="0"/>
              </a:defRPr>
            </a:lvl1pPr>
            <a:lvl2pPr>
              <a:defRPr lang="en-US" sz="1600" dirty="0"/>
            </a:lvl2pPr>
          </a:lstStyle>
          <a:p>
            <a:pPr marL="0" lvl="0" indent="0" algn="ctr">
              <a:buNone/>
            </a:pPr>
            <a:r>
              <a:rPr lang="en-US"/>
              <a:t>Click to edit Master text styles</a:t>
            </a:r>
          </a:p>
          <a:p>
            <a:pPr lvl="1"/>
            <a:r>
              <a:rPr lang="en-US"/>
              <a:t>Second level</a:t>
            </a:r>
          </a:p>
        </p:txBody>
      </p:sp>
      <p:sp>
        <p:nvSpPr>
          <p:cNvPr id="25" name="Content 5"/>
          <p:cNvSpPr>
            <a:spLocks noGrp="1"/>
          </p:cNvSpPr>
          <p:nvPr>
            <p:ph sz="half" idx="25" hasCustomPrompt="1"/>
          </p:nvPr>
        </p:nvSpPr>
        <p:spPr bwMode="gray">
          <a:xfrm>
            <a:off x="4291200" y="4841850"/>
            <a:ext cx="3607200" cy="968400"/>
          </a:xfrm>
          <a:solidFill>
            <a:schemeClr val="accent1">
              <a:lumMod val="60000"/>
              <a:lumOff val="40000"/>
            </a:schemeClr>
          </a:solidFill>
        </p:spPr>
        <p:txBody>
          <a:bodyPr vert="horz" lIns="252000" tIns="324000" rIns="252000" bIns="252000" rtlCol="0" anchor="ctr">
            <a:noAutofit/>
          </a:bodyPr>
          <a:lstStyle>
            <a:lvl1pPr>
              <a:defRPr lang="en-US" sz="2800" dirty="0">
                <a:latin typeface="Bebas Neue" panose="020B0606020202050201" pitchFamily="34" charset="0"/>
                <a:ea typeface="Open Sans" panose="020B0606030504020204" pitchFamily="34" charset="0"/>
                <a:cs typeface="Calibri" panose="020F0502020204030204" pitchFamily="34" charset="0"/>
              </a:defRPr>
            </a:lvl1pPr>
            <a:lvl2pPr>
              <a:defRPr lang="en-US" sz="1600" dirty="0"/>
            </a:lvl2pPr>
          </a:lstStyle>
          <a:p>
            <a:pPr marL="0" lvl="0" indent="0" algn="ctr">
              <a:buNone/>
            </a:pPr>
            <a:r>
              <a:rPr lang="en-US"/>
              <a:t>Click to edit Master text styles</a:t>
            </a:r>
          </a:p>
          <a:p>
            <a:pPr lvl="1"/>
            <a:r>
              <a:rPr lang="en-US"/>
              <a:t>Second level</a:t>
            </a:r>
          </a:p>
        </p:txBody>
      </p:sp>
      <p:sp>
        <p:nvSpPr>
          <p:cNvPr id="26" name="Content 6"/>
          <p:cNvSpPr>
            <a:spLocks noGrp="1"/>
          </p:cNvSpPr>
          <p:nvPr>
            <p:ph sz="half" idx="26" hasCustomPrompt="1"/>
          </p:nvPr>
        </p:nvSpPr>
        <p:spPr bwMode="gray">
          <a:xfrm>
            <a:off x="8042400" y="4841850"/>
            <a:ext cx="3607200" cy="968400"/>
          </a:xfrm>
          <a:solidFill>
            <a:schemeClr val="accent6">
              <a:lumMod val="60000"/>
              <a:lumOff val="40000"/>
            </a:schemeClr>
          </a:solidFill>
        </p:spPr>
        <p:txBody>
          <a:bodyPr vert="horz" lIns="252000" tIns="324000" rIns="252000" bIns="252000" rtlCol="0" anchor="ctr">
            <a:noAutofit/>
          </a:bodyPr>
          <a:lstStyle>
            <a:lvl1pPr>
              <a:defRPr lang="en-US" sz="2800" dirty="0">
                <a:latin typeface="Bebas Neue" panose="020B0606020202050201" pitchFamily="34" charset="0"/>
                <a:ea typeface="Open Sans" panose="020B0606030504020204" pitchFamily="34" charset="0"/>
                <a:cs typeface="Calibri" panose="020F0502020204030204" pitchFamily="34" charset="0"/>
              </a:defRPr>
            </a:lvl1pPr>
            <a:lvl2pPr>
              <a:defRPr lang="en-US" sz="1600" dirty="0"/>
            </a:lvl2pPr>
          </a:lstStyle>
          <a:p>
            <a:pPr marL="0" lvl="0" indent="0" algn="ctr">
              <a:buNone/>
            </a:pPr>
            <a:r>
              <a:rPr lang="en-US"/>
              <a:t>Click to edit Master text styles</a:t>
            </a:r>
          </a:p>
          <a:p>
            <a:pPr lvl="1"/>
            <a:r>
              <a:rPr lang="en-US"/>
              <a:t>Second level</a:t>
            </a:r>
          </a:p>
        </p:txBody>
      </p:sp>
      <p:sp>
        <p:nvSpPr>
          <p:cNvPr id="4" name="Date"/>
          <p:cNvSpPr>
            <a:spLocks noGrp="1"/>
          </p:cNvSpPr>
          <p:nvPr>
            <p:ph type="dt" sz="half" idx="10"/>
          </p:nvPr>
        </p:nvSpPr>
        <p:spPr bwMode="gray"/>
        <p:txBody>
          <a:bodyPr/>
          <a:lstStyle/>
          <a:p>
            <a:fld id="{1F6BDBC8-1ED6-44D6-A313-70FA5E939363}" type="datetime1">
              <a:rPr lang="en-US" smtClean="0"/>
              <a:t>7/5/2019</a:t>
            </a:fld>
            <a:endParaRPr lang="en-US"/>
          </a:p>
        </p:txBody>
      </p:sp>
      <p:sp>
        <p:nvSpPr>
          <p:cNvPr id="5" name="Footer"/>
          <p:cNvSpPr>
            <a:spLocks noGrp="1"/>
          </p:cNvSpPr>
          <p:nvPr>
            <p:ph type="ftr" sz="quarter" idx="11"/>
          </p:nvPr>
        </p:nvSpPr>
        <p:spPr bwMode="gray"/>
        <p:txBody>
          <a:bodyPr/>
          <a:lstStyle/>
          <a:p>
            <a:r>
              <a:rPr lang="en-US"/>
              <a:t>COMPANY PRESENTATION PPT-TEMPLATE</a:t>
            </a:r>
          </a:p>
        </p:txBody>
      </p:sp>
      <p:sp>
        <p:nvSpPr>
          <p:cNvPr id="6" name="Slide Number"/>
          <p:cNvSpPr>
            <a:spLocks noGrp="1"/>
          </p:cNvSpPr>
          <p:nvPr>
            <p:ph type="sldNum" sz="quarter" idx="12"/>
          </p:nvPr>
        </p:nvSpPr>
        <p:spPr bwMode="gray"/>
        <p:txBody>
          <a:bodyPr/>
          <a:lstStyle/>
          <a:p>
            <a:fld id="{02CEFE82-39F2-4F47-8A0C-D5AB3496FA5C}" type="slidenum">
              <a:rPr lang="en-US" smtClean="0"/>
              <a:t>‹#›</a:t>
            </a:fld>
            <a:endParaRPr lang="en-US"/>
          </a:p>
        </p:txBody>
      </p:sp>
    </p:spTree>
    <p:extLst>
      <p:ext uri="{BB962C8B-B14F-4D97-AF65-F5344CB8AC3E}">
        <p14:creationId xmlns:p14="http://schemas.microsoft.com/office/powerpoint/2010/main" val="56565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6_TEXT &amp; IMAGE">
    <p:spTree>
      <p:nvGrpSpPr>
        <p:cNvPr id="1" name=""/>
        <p:cNvGrpSpPr/>
        <p:nvPr/>
      </p:nvGrpSpPr>
      <p:grpSpPr>
        <a:xfrm>
          <a:off x="0" y="0"/>
          <a:ext cx="0" cy="0"/>
          <a:chOff x="0" y="0"/>
          <a:chExt cx="0" cy="0"/>
        </a:xfrm>
      </p:grpSpPr>
      <p:sp>
        <p:nvSpPr>
          <p:cNvPr id="2" name="Title"/>
          <p:cNvSpPr>
            <a:spLocks noGrp="1"/>
          </p:cNvSpPr>
          <p:nvPr>
            <p:ph type="title" hasCustomPrompt="1"/>
          </p:nvPr>
        </p:nvSpPr>
        <p:spPr bwMode="gray">
          <a:xfrm>
            <a:off x="540000" y="432000"/>
            <a:ext cx="5338800" cy="1080000"/>
          </a:xfrm>
        </p:spPr>
        <p:txBody>
          <a:bodyPr/>
          <a:lstStyle/>
          <a:p>
            <a:r>
              <a:rPr lang="en-US"/>
              <a:t>Click to edit title style</a:t>
            </a:r>
          </a:p>
        </p:txBody>
      </p:sp>
      <p:sp>
        <p:nvSpPr>
          <p:cNvPr id="8" name="Subtitle"/>
          <p:cNvSpPr>
            <a:spLocks noGrp="1"/>
          </p:cNvSpPr>
          <p:nvPr>
            <p:ph type="body" sz="quarter" idx="13" hasCustomPrompt="1"/>
          </p:nvPr>
        </p:nvSpPr>
        <p:spPr bwMode="gray">
          <a:xfrm>
            <a:off x="540000" y="972000"/>
            <a:ext cx="5338800" cy="540000"/>
          </a:xfrm>
        </p:spPr>
        <p:txBody>
          <a:bodyPr/>
          <a:lstStyle>
            <a:lvl1pPr marL="0" indent="0">
              <a:buNone/>
              <a:defRPr baseline="0">
                <a:solidFill>
                  <a:schemeClr val="bg1">
                    <a:lumMod val="50000"/>
                  </a:schemeClr>
                </a:solidFill>
              </a:defRPr>
            </a:lvl1pPr>
          </a:lstStyle>
          <a:p>
            <a:pPr lvl="0"/>
            <a:r>
              <a:rPr lang="en-US"/>
              <a:t>Enter your subtitle here</a:t>
            </a:r>
          </a:p>
        </p:txBody>
      </p:sp>
      <p:sp>
        <p:nvSpPr>
          <p:cNvPr id="3" name="Content"/>
          <p:cNvSpPr>
            <a:spLocks noGrp="1"/>
          </p:cNvSpPr>
          <p:nvPr>
            <p:ph sz="half" idx="1"/>
          </p:nvPr>
        </p:nvSpPr>
        <p:spPr bwMode="gray">
          <a:xfrm>
            <a:off x="540000" y="1512000"/>
            <a:ext cx="5338800" cy="4298400"/>
          </a:xfrm>
        </p:spPr>
        <p:txBody>
          <a:bodyPr/>
          <a:lstStyle>
            <a:lvl1pPr>
              <a:defRPr sz="22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Picture"/>
          <p:cNvSpPr>
            <a:spLocks noGrp="1"/>
          </p:cNvSpPr>
          <p:nvPr>
            <p:ph type="pic" sz="quarter" idx="14" hasCustomPrompt="1"/>
          </p:nvPr>
        </p:nvSpPr>
        <p:spPr bwMode="gray">
          <a:xfrm>
            <a:off x="6310800" y="0"/>
            <a:ext cx="5879613" cy="6858000"/>
          </a:xfrm>
          <a:solidFill>
            <a:schemeClr val="bg1">
              <a:lumMod val="85000"/>
            </a:schemeClr>
          </a:solidFill>
        </p:spPr>
        <p:txBody>
          <a:bodyPr lIns="144000" tIns="144000" rIns="144000" bIns="144000"/>
          <a:lstStyle>
            <a:lvl1pPr marL="0" indent="0">
              <a:buNone/>
              <a:defRPr/>
            </a:lvl1pPr>
          </a:lstStyle>
          <a:p>
            <a:r>
              <a:rPr lang="en-US"/>
              <a:t>Picture</a:t>
            </a:r>
          </a:p>
        </p:txBody>
      </p:sp>
      <p:sp>
        <p:nvSpPr>
          <p:cNvPr id="5" name="Date"/>
          <p:cNvSpPr>
            <a:spLocks noGrp="1"/>
          </p:cNvSpPr>
          <p:nvPr>
            <p:ph type="dt" sz="half" idx="10"/>
          </p:nvPr>
        </p:nvSpPr>
        <p:spPr bwMode="gray"/>
        <p:txBody>
          <a:bodyPr/>
          <a:lstStyle/>
          <a:p>
            <a:fld id="{6A83FFB9-DC00-466D-9E7E-0743A943AABA}" type="datetime1">
              <a:rPr lang="en-US" smtClean="0"/>
              <a:t>7/5/2019</a:t>
            </a:fld>
            <a:endParaRPr lang="en-US"/>
          </a:p>
        </p:txBody>
      </p:sp>
      <p:sp>
        <p:nvSpPr>
          <p:cNvPr id="6" name="Footer"/>
          <p:cNvSpPr>
            <a:spLocks noGrp="1"/>
          </p:cNvSpPr>
          <p:nvPr>
            <p:ph type="ftr" sz="quarter" idx="11"/>
          </p:nvPr>
        </p:nvSpPr>
        <p:spPr bwMode="gray"/>
        <p:txBody>
          <a:bodyPr/>
          <a:lstStyle/>
          <a:p>
            <a:r>
              <a:rPr lang="en-US"/>
              <a:t>COMPANY PRESENTATION PPT-TEMPLATE</a:t>
            </a:r>
          </a:p>
        </p:txBody>
      </p:sp>
      <p:sp>
        <p:nvSpPr>
          <p:cNvPr id="7" name="Slide Number"/>
          <p:cNvSpPr>
            <a:spLocks noGrp="1"/>
          </p:cNvSpPr>
          <p:nvPr>
            <p:ph type="sldNum" sz="quarter" idx="12"/>
          </p:nvPr>
        </p:nvSpPr>
        <p:spPr bwMode="gray"/>
        <p:txBody>
          <a:bodyPr/>
          <a:lstStyle/>
          <a:p>
            <a:fld id="{02CEFE82-39F2-4F47-8A0C-D5AB3496FA5C}" type="slidenum">
              <a:rPr lang="en-US" smtClean="0"/>
              <a:t>‹#›</a:t>
            </a:fld>
            <a:endParaRPr lang="en-US"/>
          </a:p>
        </p:txBody>
      </p:sp>
    </p:spTree>
    <p:extLst>
      <p:ext uri="{BB962C8B-B14F-4D97-AF65-F5344CB8AC3E}">
        <p14:creationId xmlns:p14="http://schemas.microsoft.com/office/powerpoint/2010/main" val="537040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8_TITLE &amp; CONTENT">
    <p:spTree>
      <p:nvGrpSpPr>
        <p:cNvPr id="1" name=""/>
        <p:cNvGrpSpPr/>
        <p:nvPr/>
      </p:nvGrpSpPr>
      <p:grpSpPr>
        <a:xfrm>
          <a:off x="0" y="0"/>
          <a:ext cx="0" cy="0"/>
          <a:chOff x="0" y="0"/>
          <a:chExt cx="0" cy="0"/>
        </a:xfrm>
      </p:grpSpPr>
      <p:sp>
        <p:nvSpPr>
          <p:cNvPr id="2" name="Title"/>
          <p:cNvSpPr>
            <a:spLocks noGrp="1"/>
          </p:cNvSpPr>
          <p:nvPr>
            <p:ph type="title"/>
          </p:nvPr>
        </p:nvSpPr>
        <p:spPr bwMode="gray">
          <a:xfrm>
            <a:off x="540000" y="432000"/>
            <a:ext cx="5338800" cy="1080000"/>
          </a:xfrm>
        </p:spPr>
        <p:txBody>
          <a:bodyPr/>
          <a:lstStyle/>
          <a:p>
            <a:r>
              <a:rPr lang="en-US"/>
              <a:t>Click to edit Master title style</a:t>
            </a:r>
          </a:p>
        </p:txBody>
      </p:sp>
      <p:sp>
        <p:nvSpPr>
          <p:cNvPr id="8" name="Subtitle"/>
          <p:cNvSpPr>
            <a:spLocks noGrp="1"/>
          </p:cNvSpPr>
          <p:nvPr>
            <p:ph type="body" sz="quarter" idx="13" hasCustomPrompt="1"/>
          </p:nvPr>
        </p:nvSpPr>
        <p:spPr bwMode="gray">
          <a:xfrm>
            <a:off x="540000" y="972000"/>
            <a:ext cx="5338800" cy="540000"/>
          </a:xfrm>
        </p:spPr>
        <p:txBody>
          <a:bodyPr/>
          <a:lstStyle>
            <a:lvl1pPr marL="0" indent="0">
              <a:buNone/>
              <a:defRPr baseline="0">
                <a:solidFill>
                  <a:schemeClr val="bg1">
                    <a:lumMod val="50000"/>
                  </a:schemeClr>
                </a:solidFill>
              </a:defRPr>
            </a:lvl1pPr>
          </a:lstStyle>
          <a:p>
            <a:pPr lvl="0"/>
            <a:r>
              <a:rPr lang="en-US"/>
              <a:t>Enter your subtitle here</a:t>
            </a:r>
          </a:p>
        </p:txBody>
      </p:sp>
      <p:sp>
        <p:nvSpPr>
          <p:cNvPr id="10" name="Text"/>
          <p:cNvSpPr>
            <a:spLocks noGrp="1"/>
          </p:cNvSpPr>
          <p:nvPr>
            <p:ph type="body" sz="quarter" idx="16" hasCustomPrompt="1"/>
          </p:nvPr>
        </p:nvSpPr>
        <p:spPr bwMode="gray">
          <a:xfrm>
            <a:off x="6296628" y="0"/>
            <a:ext cx="5893785" cy="6858000"/>
          </a:xfrm>
          <a:solidFill>
            <a:schemeClr val="accent1">
              <a:lumMod val="75000"/>
            </a:schemeClr>
          </a:solidFill>
        </p:spPr>
        <p:txBody>
          <a:bodyPr lIns="540000" tIns="1512000" rIns="540000" bIns="1080000"/>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Content"/>
          <p:cNvSpPr>
            <a:spLocks noGrp="1"/>
          </p:cNvSpPr>
          <p:nvPr>
            <p:ph sz="half" idx="1"/>
          </p:nvPr>
        </p:nvSpPr>
        <p:spPr bwMode="gray">
          <a:xfrm>
            <a:off x="540000" y="1512000"/>
            <a:ext cx="5338800" cy="4298400"/>
          </a:xfrm>
        </p:spPr>
        <p:txBody>
          <a:bodyPr/>
          <a:lstStyle>
            <a:lvl1pPr>
              <a:defRPr sz="22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cNvSpPr>
            <a:spLocks noGrp="1"/>
          </p:cNvSpPr>
          <p:nvPr>
            <p:ph type="dt" sz="half" idx="10"/>
          </p:nvPr>
        </p:nvSpPr>
        <p:spPr bwMode="ltGray"/>
        <p:txBody>
          <a:bodyPr/>
          <a:lstStyle>
            <a:lvl1pPr>
              <a:defRPr>
                <a:solidFill>
                  <a:schemeClr val="bg1"/>
                </a:solidFill>
              </a:defRPr>
            </a:lvl1pPr>
          </a:lstStyle>
          <a:p>
            <a:fld id="{746E320B-788F-45F8-AB1C-4E6B0D6490FB}" type="datetime1">
              <a:rPr lang="en-US" smtClean="0"/>
              <a:t>7/5/2019</a:t>
            </a:fld>
            <a:endParaRPr lang="en-US"/>
          </a:p>
        </p:txBody>
      </p:sp>
      <p:sp>
        <p:nvSpPr>
          <p:cNvPr id="6" name="Footer"/>
          <p:cNvSpPr>
            <a:spLocks noGrp="1"/>
          </p:cNvSpPr>
          <p:nvPr>
            <p:ph type="ftr" sz="quarter" idx="11"/>
          </p:nvPr>
        </p:nvSpPr>
        <p:spPr bwMode="gray"/>
        <p:txBody>
          <a:bodyPr/>
          <a:lstStyle/>
          <a:p>
            <a:r>
              <a:rPr lang="en-US"/>
              <a:t>COMPANY PRESENTATION PPT-TEMPLATE</a:t>
            </a:r>
          </a:p>
        </p:txBody>
      </p:sp>
      <p:sp>
        <p:nvSpPr>
          <p:cNvPr id="7" name="Slide Number"/>
          <p:cNvSpPr>
            <a:spLocks noGrp="1"/>
          </p:cNvSpPr>
          <p:nvPr>
            <p:ph type="sldNum" sz="quarter" idx="12"/>
          </p:nvPr>
        </p:nvSpPr>
        <p:spPr bwMode="gray"/>
        <p:txBody>
          <a:bodyPr/>
          <a:lstStyle/>
          <a:p>
            <a:fld id="{02CEFE82-39F2-4F47-8A0C-D5AB3496FA5C}" type="slidenum">
              <a:rPr lang="en-US" smtClean="0"/>
              <a:t>‹#›</a:t>
            </a:fld>
            <a:endParaRPr lang="en-US"/>
          </a:p>
        </p:txBody>
      </p:sp>
    </p:spTree>
    <p:extLst>
      <p:ext uri="{BB962C8B-B14F-4D97-AF65-F5344CB8AC3E}">
        <p14:creationId xmlns:p14="http://schemas.microsoft.com/office/powerpoint/2010/main" val="2197871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10" name="Picture"/>
          <p:cNvSpPr>
            <a:spLocks noGrp="1"/>
          </p:cNvSpPr>
          <p:nvPr>
            <p:ph type="pic" sz="quarter" idx="14" hasCustomPrompt="1"/>
          </p:nvPr>
        </p:nvSpPr>
        <p:spPr bwMode="gray">
          <a:xfrm>
            <a:off x="0" y="0"/>
            <a:ext cx="12190413" cy="6858000"/>
          </a:xfrm>
          <a:solidFill>
            <a:schemeClr val="bg1">
              <a:lumMod val="85000"/>
            </a:schemeClr>
          </a:solidFill>
        </p:spPr>
        <p:txBody>
          <a:bodyPr lIns="144000" tIns="144000" rIns="144000" bIns="144000"/>
          <a:lstStyle>
            <a:lvl1pPr marL="0" indent="0">
              <a:buNone/>
              <a:defRPr/>
            </a:lvl1pPr>
          </a:lstStyle>
          <a:p>
            <a:r>
              <a:rPr lang="en-US"/>
              <a:t>Picture</a:t>
            </a:r>
          </a:p>
        </p:txBody>
      </p:sp>
      <p:sp>
        <p:nvSpPr>
          <p:cNvPr id="9" name="Content"/>
          <p:cNvSpPr>
            <a:spLocks noGrp="1"/>
          </p:cNvSpPr>
          <p:nvPr>
            <p:ph idx="1"/>
          </p:nvPr>
        </p:nvSpPr>
        <p:spPr bwMode="gray">
          <a:xfrm>
            <a:off x="1933200" y="1512000"/>
            <a:ext cx="9716400" cy="4298400"/>
          </a:xfrm>
        </p:spPr>
        <p:txBody>
          <a:bodyPr/>
          <a:lstStyle>
            <a:lvl1pPr marL="0" indent="0">
              <a:buNone/>
              <a:defRPr sz="4000">
                <a:solidFill>
                  <a:schemeClr val="bg1"/>
                </a:solidFill>
              </a:defRPr>
            </a:lvl1pPr>
          </a:lstStyle>
          <a:p>
            <a:pPr lvl="0"/>
            <a:r>
              <a:rPr lang="en-US"/>
              <a:t>Click to edit Master text styles</a:t>
            </a:r>
          </a:p>
        </p:txBody>
      </p:sp>
      <p:sp>
        <p:nvSpPr>
          <p:cNvPr id="5" name="Date"/>
          <p:cNvSpPr>
            <a:spLocks noGrp="1"/>
          </p:cNvSpPr>
          <p:nvPr>
            <p:ph type="dt" sz="half" idx="10"/>
          </p:nvPr>
        </p:nvSpPr>
        <p:spPr bwMode="gray">
          <a:xfrm>
            <a:off x="10209600" y="6084000"/>
            <a:ext cx="1440000" cy="360000"/>
          </a:xfrm>
        </p:spPr>
        <p:txBody>
          <a:bodyPr/>
          <a:lstStyle/>
          <a:p>
            <a:fld id="{90443960-5C98-4229-BD65-9606BC95B8B6}" type="datetime1">
              <a:rPr lang="en-US" smtClean="0"/>
              <a:t>7/5/2019</a:t>
            </a:fld>
            <a:endParaRPr lang="en-US"/>
          </a:p>
        </p:txBody>
      </p:sp>
      <p:sp>
        <p:nvSpPr>
          <p:cNvPr id="6" name="Footer"/>
          <p:cNvSpPr>
            <a:spLocks noGrp="1"/>
          </p:cNvSpPr>
          <p:nvPr>
            <p:ph type="ftr" sz="quarter" idx="11"/>
          </p:nvPr>
        </p:nvSpPr>
        <p:spPr bwMode="gray"/>
        <p:txBody>
          <a:bodyPr/>
          <a:lstStyle/>
          <a:p>
            <a:r>
              <a:rPr lang="en-US"/>
              <a:t>COMPANY PRESENTATION PPT-TEMPLATE</a:t>
            </a:r>
          </a:p>
        </p:txBody>
      </p:sp>
      <p:sp>
        <p:nvSpPr>
          <p:cNvPr id="7" name="Slide Number"/>
          <p:cNvSpPr>
            <a:spLocks noGrp="1"/>
          </p:cNvSpPr>
          <p:nvPr>
            <p:ph type="sldNum" sz="quarter" idx="12"/>
          </p:nvPr>
        </p:nvSpPr>
        <p:spPr bwMode="gray"/>
        <p:txBody>
          <a:bodyPr/>
          <a:lstStyle/>
          <a:p>
            <a:fld id="{02CEFE82-39F2-4F47-8A0C-D5AB3496FA5C}" type="slidenum">
              <a:rPr lang="en-US" smtClean="0"/>
              <a:t>‹#›</a:t>
            </a:fld>
            <a:endParaRPr lang="en-US"/>
          </a:p>
        </p:txBody>
      </p:sp>
    </p:spTree>
    <p:extLst>
      <p:ext uri="{BB962C8B-B14F-4D97-AF65-F5344CB8AC3E}">
        <p14:creationId xmlns:p14="http://schemas.microsoft.com/office/powerpoint/2010/main" val="22024551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7_TEXT &amp; IMAGE">
    <p:spTree>
      <p:nvGrpSpPr>
        <p:cNvPr id="1" name=""/>
        <p:cNvGrpSpPr/>
        <p:nvPr/>
      </p:nvGrpSpPr>
      <p:grpSpPr>
        <a:xfrm>
          <a:off x="0" y="0"/>
          <a:ext cx="0" cy="0"/>
          <a:chOff x="0" y="0"/>
          <a:chExt cx="0" cy="0"/>
        </a:xfrm>
      </p:grpSpPr>
      <p:sp>
        <p:nvSpPr>
          <p:cNvPr id="2" name="Title"/>
          <p:cNvSpPr>
            <a:spLocks noGrp="1"/>
          </p:cNvSpPr>
          <p:nvPr>
            <p:ph type="title" hasCustomPrompt="1"/>
          </p:nvPr>
        </p:nvSpPr>
        <p:spPr bwMode="gray">
          <a:xfrm>
            <a:off x="6310800" y="432000"/>
            <a:ext cx="5338800" cy="1080000"/>
          </a:xfrm>
        </p:spPr>
        <p:txBody>
          <a:bodyPr/>
          <a:lstStyle/>
          <a:p>
            <a:r>
              <a:rPr lang="en-US"/>
              <a:t>Click to edit title style</a:t>
            </a:r>
          </a:p>
        </p:txBody>
      </p:sp>
      <p:sp>
        <p:nvSpPr>
          <p:cNvPr id="8" name="Subtitle"/>
          <p:cNvSpPr>
            <a:spLocks noGrp="1"/>
          </p:cNvSpPr>
          <p:nvPr>
            <p:ph type="body" sz="quarter" idx="13" hasCustomPrompt="1"/>
          </p:nvPr>
        </p:nvSpPr>
        <p:spPr bwMode="gray">
          <a:xfrm>
            <a:off x="6310800" y="972000"/>
            <a:ext cx="5338800" cy="540000"/>
          </a:xfrm>
        </p:spPr>
        <p:txBody>
          <a:bodyPr/>
          <a:lstStyle>
            <a:lvl1pPr marL="0" indent="0">
              <a:buNone/>
              <a:defRPr baseline="0">
                <a:solidFill>
                  <a:schemeClr val="bg1">
                    <a:lumMod val="50000"/>
                  </a:schemeClr>
                </a:solidFill>
              </a:defRPr>
            </a:lvl1pPr>
          </a:lstStyle>
          <a:p>
            <a:pPr lvl="0"/>
            <a:r>
              <a:rPr lang="en-US"/>
              <a:t>Enter your subtitle here</a:t>
            </a:r>
          </a:p>
        </p:txBody>
      </p:sp>
      <p:sp>
        <p:nvSpPr>
          <p:cNvPr id="9" name="Picture"/>
          <p:cNvSpPr>
            <a:spLocks noGrp="1"/>
          </p:cNvSpPr>
          <p:nvPr>
            <p:ph type="pic" sz="quarter" idx="14" hasCustomPrompt="1"/>
          </p:nvPr>
        </p:nvSpPr>
        <p:spPr bwMode="gray">
          <a:xfrm>
            <a:off x="0" y="0"/>
            <a:ext cx="5878800" cy="6858000"/>
          </a:xfrm>
          <a:solidFill>
            <a:schemeClr val="bg1">
              <a:lumMod val="85000"/>
            </a:schemeClr>
          </a:solidFill>
        </p:spPr>
        <p:txBody>
          <a:bodyPr lIns="144000" tIns="144000" rIns="144000" bIns="144000"/>
          <a:lstStyle>
            <a:lvl1pPr marL="0" indent="0">
              <a:buNone/>
              <a:defRPr/>
            </a:lvl1pPr>
          </a:lstStyle>
          <a:p>
            <a:r>
              <a:rPr lang="en-US"/>
              <a:t>Picture</a:t>
            </a:r>
          </a:p>
        </p:txBody>
      </p:sp>
      <p:sp>
        <p:nvSpPr>
          <p:cNvPr id="4" name="Content"/>
          <p:cNvSpPr>
            <a:spLocks noGrp="1"/>
          </p:cNvSpPr>
          <p:nvPr>
            <p:ph sz="half" idx="2"/>
          </p:nvPr>
        </p:nvSpPr>
        <p:spPr bwMode="gray">
          <a:xfrm>
            <a:off x="6310800" y="1512000"/>
            <a:ext cx="5338800" cy="4298400"/>
          </a:xfrm>
        </p:spPr>
        <p:txBody>
          <a:bodyPr/>
          <a:lstStyle>
            <a:lvl1pPr>
              <a:defRPr sz="22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cNvSpPr>
            <a:spLocks noGrp="1"/>
          </p:cNvSpPr>
          <p:nvPr>
            <p:ph type="dt" sz="half" idx="10"/>
          </p:nvPr>
        </p:nvSpPr>
        <p:spPr bwMode="gray"/>
        <p:txBody>
          <a:bodyPr/>
          <a:lstStyle/>
          <a:p>
            <a:fld id="{72DC39A0-A53B-4B1C-863C-2AD0D4E629F6}" type="datetime1">
              <a:rPr lang="en-US" smtClean="0"/>
              <a:t>7/5/2019</a:t>
            </a:fld>
            <a:endParaRPr lang="en-US"/>
          </a:p>
        </p:txBody>
      </p:sp>
      <p:sp>
        <p:nvSpPr>
          <p:cNvPr id="6" name="Footer"/>
          <p:cNvSpPr>
            <a:spLocks noGrp="1"/>
          </p:cNvSpPr>
          <p:nvPr>
            <p:ph type="ftr" sz="quarter" idx="11"/>
          </p:nvPr>
        </p:nvSpPr>
        <p:spPr bwMode="gray"/>
        <p:txBody>
          <a:bodyPr/>
          <a:lstStyle/>
          <a:p>
            <a:r>
              <a:rPr lang="en-US"/>
              <a:t>COMPANY PRESENTATION PPT-TEMPLATE</a:t>
            </a:r>
          </a:p>
        </p:txBody>
      </p:sp>
      <p:sp>
        <p:nvSpPr>
          <p:cNvPr id="7" name="Slide Number"/>
          <p:cNvSpPr>
            <a:spLocks noGrp="1"/>
          </p:cNvSpPr>
          <p:nvPr>
            <p:ph type="sldNum" sz="quarter" idx="12"/>
          </p:nvPr>
        </p:nvSpPr>
        <p:spPr bwMode="gray"/>
        <p:txBody>
          <a:bodyPr/>
          <a:lstStyle/>
          <a:p>
            <a:fld id="{02CEFE82-39F2-4F47-8A0C-D5AB3496FA5C}" type="slidenum">
              <a:rPr lang="en-US" smtClean="0"/>
              <a:t>‹#›</a:t>
            </a:fld>
            <a:endParaRPr lang="en-US"/>
          </a:p>
        </p:txBody>
      </p:sp>
    </p:spTree>
    <p:extLst>
      <p:ext uri="{BB962C8B-B14F-4D97-AF65-F5344CB8AC3E}">
        <p14:creationId xmlns:p14="http://schemas.microsoft.com/office/powerpoint/2010/main" val="1739038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5_TEXT &amp; IMAGE">
    <p:spTree>
      <p:nvGrpSpPr>
        <p:cNvPr id="1" name=""/>
        <p:cNvGrpSpPr/>
        <p:nvPr/>
      </p:nvGrpSpPr>
      <p:grpSpPr>
        <a:xfrm>
          <a:off x="0" y="0"/>
          <a:ext cx="0" cy="0"/>
          <a:chOff x="0" y="0"/>
          <a:chExt cx="0" cy="0"/>
        </a:xfrm>
      </p:grpSpPr>
      <p:sp>
        <p:nvSpPr>
          <p:cNvPr id="2" name="Title"/>
          <p:cNvSpPr>
            <a:spLocks noGrp="1"/>
          </p:cNvSpPr>
          <p:nvPr>
            <p:ph type="title"/>
          </p:nvPr>
        </p:nvSpPr>
        <p:spPr bwMode="gray"/>
        <p:txBody>
          <a:bodyPr/>
          <a:lstStyle/>
          <a:p>
            <a:r>
              <a:rPr lang="en-US"/>
              <a:t>Click to edit Master title style</a:t>
            </a:r>
          </a:p>
        </p:txBody>
      </p:sp>
      <p:sp>
        <p:nvSpPr>
          <p:cNvPr id="8" name="Subtitle"/>
          <p:cNvSpPr>
            <a:spLocks noGrp="1"/>
          </p:cNvSpPr>
          <p:nvPr>
            <p:ph type="body" sz="quarter" idx="13" hasCustomPrompt="1"/>
          </p:nvPr>
        </p:nvSpPr>
        <p:spPr bwMode="gray">
          <a:xfrm>
            <a:off x="540000" y="972000"/>
            <a:ext cx="11109600" cy="540000"/>
          </a:xfrm>
        </p:spPr>
        <p:txBody>
          <a:bodyPr/>
          <a:lstStyle>
            <a:lvl1pPr marL="0" indent="0">
              <a:buNone/>
              <a:defRPr baseline="0">
                <a:solidFill>
                  <a:schemeClr val="bg1">
                    <a:lumMod val="50000"/>
                  </a:schemeClr>
                </a:solidFill>
              </a:defRPr>
            </a:lvl1pPr>
          </a:lstStyle>
          <a:p>
            <a:pPr lvl="0"/>
            <a:r>
              <a:rPr lang="en-US"/>
              <a:t>Enter your subtitle here</a:t>
            </a:r>
          </a:p>
        </p:txBody>
      </p:sp>
      <p:sp>
        <p:nvSpPr>
          <p:cNvPr id="3" name="Content"/>
          <p:cNvSpPr>
            <a:spLocks noGrp="1"/>
          </p:cNvSpPr>
          <p:nvPr>
            <p:ph sz="half" idx="1"/>
          </p:nvPr>
        </p:nvSpPr>
        <p:spPr bwMode="gray">
          <a:xfrm>
            <a:off x="540000" y="1512000"/>
            <a:ext cx="5338800" cy="4298400"/>
          </a:xfrm>
        </p:spPr>
        <p:txBody>
          <a:bodyPr/>
          <a:lstStyle>
            <a:lvl1pPr>
              <a:defRPr sz="22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Picture"/>
          <p:cNvSpPr>
            <a:spLocks noGrp="1"/>
          </p:cNvSpPr>
          <p:nvPr>
            <p:ph type="pic" sz="quarter" idx="14" hasCustomPrompt="1"/>
          </p:nvPr>
        </p:nvSpPr>
        <p:spPr bwMode="gray">
          <a:xfrm>
            <a:off x="6310800" y="1512000"/>
            <a:ext cx="5879613" cy="4298400"/>
          </a:xfrm>
          <a:solidFill>
            <a:schemeClr val="bg1">
              <a:lumMod val="85000"/>
            </a:schemeClr>
          </a:solidFill>
        </p:spPr>
        <p:txBody>
          <a:bodyPr lIns="144000" tIns="144000" rIns="144000" bIns="144000"/>
          <a:lstStyle>
            <a:lvl1pPr marL="0" indent="0">
              <a:buNone/>
              <a:defRPr/>
            </a:lvl1pPr>
          </a:lstStyle>
          <a:p>
            <a:r>
              <a:rPr lang="en-US"/>
              <a:t>Picture</a:t>
            </a:r>
          </a:p>
        </p:txBody>
      </p:sp>
      <p:sp>
        <p:nvSpPr>
          <p:cNvPr id="5" name="Date"/>
          <p:cNvSpPr>
            <a:spLocks noGrp="1"/>
          </p:cNvSpPr>
          <p:nvPr>
            <p:ph type="dt" sz="half" idx="10"/>
          </p:nvPr>
        </p:nvSpPr>
        <p:spPr bwMode="gray"/>
        <p:txBody>
          <a:bodyPr/>
          <a:lstStyle/>
          <a:p>
            <a:fld id="{13296073-C76A-4281-8DE2-462921953CFD}" type="datetime1">
              <a:rPr lang="en-US" smtClean="0"/>
              <a:t>7/5/2019</a:t>
            </a:fld>
            <a:endParaRPr lang="en-US"/>
          </a:p>
        </p:txBody>
      </p:sp>
      <p:sp>
        <p:nvSpPr>
          <p:cNvPr id="6" name="Footer"/>
          <p:cNvSpPr>
            <a:spLocks noGrp="1"/>
          </p:cNvSpPr>
          <p:nvPr>
            <p:ph type="ftr" sz="quarter" idx="11"/>
          </p:nvPr>
        </p:nvSpPr>
        <p:spPr bwMode="gray"/>
        <p:txBody>
          <a:bodyPr/>
          <a:lstStyle/>
          <a:p>
            <a:r>
              <a:rPr lang="en-US"/>
              <a:t>COMPANY PRESENTATION PPT-TEMPLATE</a:t>
            </a:r>
          </a:p>
        </p:txBody>
      </p:sp>
      <p:sp>
        <p:nvSpPr>
          <p:cNvPr id="7" name="Slide Number"/>
          <p:cNvSpPr>
            <a:spLocks noGrp="1"/>
          </p:cNvSpPr>
          <p:nvPr>
            <p:ph type="sldNum" sz="quarter" idx="12"/>
          </p:nvPr>
        </p:nvSpPr>
        <p:spPr bwMode="gray"/>
        <p:txBody>
          <a:bodyPr/>
          <a:lstStyle/>
          <a:p>
            <a:fld id="{02CEFE82-39F2-4F47-8A0C-D5AB3496FA5C}" type="slidenum">
              <a:rPr lang="en-US" smtClean="0"/>
              <a:t>‹#›</a:t>
            </a:fld>
            <a:endParaRPr lang="en-US"/>
          </a:p>
        </p:txBody>
      </p:sp>
    </p:spTree>
    <p:extLst>
      <p:ext uri="{BB962C8B-B14F-4D97-AF65-F5344CB8AC3E}">
        <p14:creationId xmlns:p14="http://schemas.microsoft.com/office/powerpoint/2010/main" val="2880725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LEFT">
    <p:bg>
      <p:bgPr>
        <a:solidFill>
          <a:srgbClr val="262626"/>
        </a:solidFill>
        <a:effectLst/>
      </p:bgPr>
    </p:bg>
    <p:spTree>
      <p:nvGrpSpPr>
        <p:cNvPr id="1" name=""/>
        <p:cNvGrpSpPr/>
        <p:nvPr/>
      </p:nvGrpSpPr>
      <p:grpSpPr>
        <a:xfrm>
          <a:off x="0" y="0"/>
          <a:ext cx="0" cy="0"/>
          <a:chOff x="0" y="0"/>
          <a:chExt cx="0" cy="0"/>
        </a:xfrm>
      </p:grpSpPr>
      <p:sp>
        <p:nvSpPr>
          <p:cNvPr id="9" name="Picture"/>
          <p:cNvSpPr>
            <a:spLocks noGrp="1"/>
          </p:cNvSpPr>
          <p:nvPr>
            <p:ph type="pic" sz="quarter" idx="14" hasCustomPrompt="1"/>
          </p:nvPr>
        </p:nvSpPr>
        <p:spPr bwMode="gray">
          <a:xfrm>
            <a:off x="0" y="0"/>
            <a:ext cx="12190413" cy="5817600"/>
          </a:xfrm>
          <a:solidFill>
            <a:schemeClr val="bg1">
              <a:lumMod val="85000"/>
            </a:schemeClr>
          </a:solidFill>
        </p:spPr>
        <p:txBody>
          <a:bodyPr lIns="144000" tIns="144000" rIns="144000" bIns="144000"/>
          <a:lstStyle>
            <a:lvl1pPr marL="0" indent="0">
              <a:buNone/>
              <a:defRPr/>
            </a:lvl1pPr>
          </a:lstStyle>
          <a:p>
            <a:r>
              <a:rPr lang="en-US"/>
              <a:t>Picture</a:t>
            </a:r>
          </a:p>
        </p:txBody>
      </p:sp>
      <p:sp>
        <p:nvSpPr>
          <p:cNvPr id="7" name="Bar"/>
          <p:cNvSpPr/>
          <p:nvPr userDrawn="1"/>
        </p:nvSpPr>
        <p:spPr bwMode="ltGray">
          <a:xfrm>
            <a:off x="0" y="5816600"/>
            <a:ext cx="12190413" cy="1044000"/>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a:p>
        </p:txBody>
      </p:sp>
      <p:sp>
        <p:nvSpPr>
          <p:cNvPr id="2" name="Title"/>
          <p:cNvSpPr>
            <a:spLocks noGrp="1"/>
          </p:cNvSpPr>
          <p:nvPr>
            <p:ph type="ctrTitle"/>
          </p:nvPr>
        </p:nvSpPr>
        <p:spPr bwMode="gray">
          <a:xfrm>
            <a:off x="1055206" y="0"/>
            <a:ext cx="10080000" cy="3744000"/>
          </a:xfrm>
        </p:spPr>
        <p:txBody>
          <a:bodyPr anchor="b"/>
          <a:lstStyle>
            <a:lvl1pPr>
              <a:lnSpc>
                <a:spcPct val="80000"/>
              </a:lnSpc>
              <a:spcBef>
                <a:spcPts val="0"/>
              </a:spcBef>
              <a:spcAft>
                <a:spcPts val="1000"/>
              </a:spcAft>
              <a:defRPr sz="8800">
                <a:solidFill>
                  <a:srgbClr val="FFFFFF"/>
                </a:solidFill>
                <a:latin typeface="Bebas Neue" panose="020B0506020202020201" pitchFamily="34" charset="0"/>
              </a:defRPr>
            </a:lvl1pPr>
          </a:lstStyle>
          <a:p>
            <a:r>
              <a:rPr lang="en-US"/>
              <a:t>Click to edit Master title style</a:t>
            </a:r>
          </a:p>
        </p:txBody>
      </p:sp>
      <p:sp>
        <p:nvSpPr>
          <p:cNvPr id="3" name="Subtitle"/>
          <p:cNvSpPr>
            <a:spLocks noGrp="1"/>
          </p:cNvSpPr>
          <p:nvPr>
            <p:ph type="subTitle" idx="1"/>
          </p:nvPr>
        </p:nvSpPr>
        <p:spPr bwMode="gray">
          <a:xfrm>
            <a:off x="1055206" y="3744000"/>
            <a:ext cx="10080000" cy="2070000"/>
          </a:xfrm>
        </p:spPr>
        <p:txBody>
          <a:bodyPr/>
          <a:lstStyle>
            <a:lvl1pPr marL="0" indent="0" algn="l">
              <a:buNone/>
              <a:defRPr sz="4400">
                <a:solidFill>
                  <a:schemeClr val="bg1">
                    <a:lumMod val="6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cNvSpPr>
            <a:spLocks noGrp="1"/>
          </p:cNvSpPr>
          <p:nvPr>
            <p:ph type="dt" sz="half" idx="10"/>
          </p:nvPr>
        </p:nvSpPr>
        <p:spPr bwMode="gray"/>
        <p:txBody>
          <a:bodyPr/>
          <a:lstStyle/>
          <a:p>
            <a:fld id="{187ACCA5-BC74-4315-96CC-D7D280B7DC80}" type="datetime1">
              <a:rPr lang="en-US" smtClean="0"/>
              <a:t>7/5/2019</a:t>
            </a:fld>
            <a:endParaRPr lang="en-US"/>
          </a:p>
        </p:txBody>
      </p:sp>
      <p:sp>
        <p:nvSpPr>
          <p:cNvPr id="5" name="Footer"/>
          <p:cNvSpPr>
            <a:spLocks noGrp="1"/>
          </p:cNvSpPr>
          <p:nvPr>
            <p:ph type="ftr" sz="quarter" idx="11"/>
          </p:nvPr>
        </p:nvSpPr>
        <p:spPr bwMode="gray"/>
        <p:txBody>
          <a:bodyPr/>
          <a:lstStyle/>
          <a:p>
            <a:r>
              <a:rPr lang="en-US"/>
              <a:t>COMPANY PRESENTATION PPT-TEMPLATE</a:t>
            </a:r>
          </a:p>
        </p:txBody>
      </p:sp>
      <p:sp>
        <p:nvSpPr>
          <p:cNvPr id="6" name="Slide Number"/>
          <p:cNvSpPr>
            <a:spLocks noGrp="1"/>
          </p:cNvSpPr>
          <p:nvPr>
            <p:ph type="sldNum" sz="quarter" idx="12"/>
          </p:nvPr>
        </p:nvSpPr>
        <p:spPr bwMode="gray"/>
        <p:txBody>
          <a:bodyPr/>
          <a:lstStyle/>
          <a:p>
            <a:fld id="{02CEFE82-39F2-4F47-8A0C-D5AB3496FA5C}" type="slidenum">
              <a:rPr lang="en-US" smtClean="0"/>
              <a:t>‹#›</a:t>
            </a:fld>
            <a:endParaRPr lang="en-US"/>
          </a:p>
        </p:txBody>
      </p:sp>
    </p:spTree>
    <p:extLst>
      <p:ext uri="{BB962C8B-B14F-4D97-AF65-F5344CB8AC3E}">
        <p14:creationId xmlns:p14="http://schemas.microsoft.com/office/powerpoint/2010/main" val="32528316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9_TEXT &amp; IMAGE">
    <p:spTree>
      <p:nvGrpSpPr>
        <p:cNvPr id="1" name=""/>
        <p:cNvGrpSpPr/>
        <p:nvPr/>
      </p:nvGrpSpPr>
      <p:grpSpPr>
        <a:xfrm>
          <a:off x="0" y="0"/>
          <a:ext cx="0" cy="0"/>
          <a:chOff x="0" y="0"/>
          <a:chExt cx="0" cy="0"/>
        </a:xfrm>
      </p:grpSpPr>
      <p:sp>
        <p:nvSpPr>
          <p:cNvPr id="2" name="Title"/>
          <p:cNvSpPr>
            <a:spLocks noGrp="1"/>
          </p:cNvSpPr>
          <p:nvPr>
            <p:ph type="title"/>
          </p:nvPr>
        </p:nvSpPr>
        <p:spPr bwMode="gray">
          <a:xfrm>
            <a:off x="540000" y="432000"/>
            <a:ext cx="11109600" cy="1080000"/>
          </a:xfrm>
        </p:spPr>
        <p:txBody>
          <a:bodyPr/>
          <a:lstStyle/>
          <a:p>
            <a:r>
              <a:rPr lang="en-US"/>
              <a:t>Click to edit Master title style</a:t>
            </a:r>
          </a:p>
        </p:txBody>
      </p:sp>
      <p:sp>
        <p:nvSpPr>
          <p:cNvPr id="8" name="Subtitle"/>
          <p:cNvSpPr>
            <a:spLocks noGrp="1"/>
          </p:cNvSpPr>
          <p:nvPr>
            <p:ph type="body" sz="quarter" idx="13" hasCustomPrompt="1"/>
          </p:nvPr>
        </p:nvSpPr>
        <p:spPr bwMode="gray">
          <a:xfrm>
            <a:off x="540000" y="972000"/>
            <a:ext cx="11109600" cy="540000"/>
          </a:xfrm>
        </p:spPr>
        <p:txBody>
          <a:bodyPr/>
          <a:lstStyle>
            <a:lvl1pPr marL="0" indent="0">
              <a:buNone/>
              <a:defRPr baseline="0">
                <a:solidFill>
                  <a:schemeClr val="bg1">
                    <a:lumMod val="50000"/>
                  </a:schemeClr>
                </a:solidFill>
              </a:defRPr>
            </a:lvl1pPr>
          </a:lstStyle>
          <a:p>
            <a:pPr lvl="0"/>
            <a:r>
              <a:rPr lang="en-US"/>
              <a:t>Enter your subtitle here</a:t>
            </a:r>
          </a:p>
        </p:txBody>
      </p:sp>
      <p:sp>
        <p:nvSpPr>
          <p:cNvPr id="11" name="Picture 1"/>
          <p:cNvSpPr>
            <a:spLocks noGrp="1"/>
          </p:cNvSpPr>
          <p:nvPr>
            <p:ph type="pic" sz="quarter" idx="15" hasCustomPrompt="1"/>
          </p:nvPr>
        </p:nvSpPr>
        <p:spPr bwMode="gray">
          <a:xfrm>
            <a:off x="540000" y="1512000"/>
            <a:ext cx="2671200" cy="2077200"/>
          </a:xfrm>
          <a:solidFill>
            <a:schemeClr val="bg1">
              <a:lumMod val="85000"/>
            </a:schemeClr>
          </a:solidFill>
        </p:spPr>
        <p:txBody>
          <a:bodyPr lIns="144000" tIns="144000" rIns="144000" bIns="144000"/>
          <a:lstStyle>
            <a:lvl1pPr marL="0" indent="0">
              <a:buNone/>
              <a:defRPr/>
            </a:lvl1pPr>
          </a:lstStyle>
          <a:p>
            <a:r>
              <a:rPr lang="en-US"/>
              <a:t>Picture</a:t>
            </a:r>
          </a:p>
        </p:txBody>
      </p:sp>
      <p:sp>
        <p:nvSpPr>
          <p:cNvPr id="45" name="Content 1"/>
          <p:cNvSpPr>
            <a:spLocks noGrp="1"/>
          </p:cNvSpPr>
          <p:nvPr>
            <p:ph sz="half" idx="19" hasCustomPrompt="1"/>
          </p:nvPr>
        </p:nvSpPr>
        <p:spPr bwMode="gray">
          <a:xfrm>
            <a:off x="540000" y="3589200"/>
            <a:ext cx="2671200" cy="2221050"/>
          </a:xfrm>
        </p:spPr>
        <p:txBody>
          <a:bodyPr tIns="108000"/>
          <a:lstStyle>
            <a:lvl1pPr>
              <a:defRPr sz="1600"/>
            </a:lvl1pPr>
            <a:lvl2pPr>
              <a:defRPr sz="1400"/>
            </a:lvl2pPr>
            <a:lvl3pPr>
              <a:defRPr sz="1200"/>
            </a:lvl3pPr>
            <a:lvl4pPr>
              <a:defRPr sz="1100"/>
            </a:lvl4pPr>
            <a:lvl5pPr>
              <a:defRPr sz="11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1" name="Picture 2"/>
          <p:cNvSpPr>
            <a:spLocks noGrp="1"/>
          </p:cNvSpPr>
          <p:nvPr>
            <p:ph type="pic" sz="quarter" idx="20" hasCustomPrompt="1"/>
          </p:nvPr>
        </p:nvSpPr>
        <p:spPr bwMode="gray">
          <a:xfrm>
            <a:off x="3352800" y="1512000"/>
            <a:ext cx="2671200" cy="2077200"/>
          </a:xfrm>
          <a:solidFill>
            <a:schemeClr val="bg1">
              <a:lumMod val="85000"/>
            </a:schemeClr>
          </a:solidFill>
        </p:spPr>
        <p:txBody>
          <a:bodyPr lIns="144000" tIns="144000" rIns="144000" bIns="144000"/>
          <a:lstStyle>
            <a:lvl1pPr marL="0" indent="0">
              <a:buNone/>
              <a:defRPr/>
            </a:lvl1pPr>
          </a:lstStyle>
          <a:p>
            <a:r>
              <a:rPr lang="en-US"/>
              <a:t>Picture</a:t>
            </a:r>
          </a:p>
        </p:txBody>
      </p:sp>
      <p:sp>
        <p:nvSpPr>
          <p:cNvPr id="52" name="Content 2"/>
          <p:cNvSpPr>
            <a:spLocks noGrp="1"/>
          </p:cNvSpPr>
          <p:nvPr>
            <p:ph sz="half" idx="21" hasCustomPrompt="1"/>
          </p:nvPr>
        </p:nvSpPr>
        <p:spPr bwMode="gray">
          <a:xfrm>
            <a:off x="3352800" y="3589200"/>
            <a:ext cx="2671200" cy="2221050"/>
          </a:xfrm>
        </p:spPr>
        <p:txBody>
          <a:bodyPr tIns="108000"/>
          <a:lstStyle>
            <a:lvl1pPr>
              <a:defRPr sz="1600"/>
            </a:lvl1pPr>
            <a:lvl2pPr>
              <a:defRPr sz="1400"/>
            </a:lvl2pPr>
            <a:lvl3pPr>
              <a:defRPr sz="1200"/>
            </a:lvl3pPr>
            <a:lvl4pPr>
              <a:defRPr sz="1100"/>
            </a:lvl4pPr>
            <a:lvl5pPr>
              <a:defRPr sz="11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8" name="Picture 3"/>
          <p:cNvSpPr>
            <a:spLocks noGrp="1"/>
          </p:cNvSpPr>
          <p:nvPr>
            <p:ph type="pic" sz="quarter" idx="22" hasCustomPrompt="1"/>
          </p:nvPr>
        </p:nvSpPr>
        <p:spPr bwMode="gray">
          <a:xfrm>
            <a:off x="6165600" y="1512000"/>
            <a:ext cx="2671200" cy="2077200"/>
          </a:xfrm>
          <a:solidFill>
            <a:schemeClr val="bg1">
              <a:lumMod val="85000"/>
            </a:schemeClr>
          </a:solidFill>
        </p:spPr>
        <p:txBody>
          <a:bodyPr lIns="144000" tIns="144000" rIns="144000" bIns="144000"/>
          <a:lstStyle>
            <a:lvl1pPr marL="0" indent="0">
              <a:buNone/>
              <a:defRPr/>
            </a:lvl1pPr>
          </a:lstStyle>
          <a:p>
            <a:r>
              <a:rPr lang="en-US"/>
              <a:t>Picture</a:t>
            </a:r>
          </a:p>
        </p:txBody>
      </p:sp>
      <p:sp>
        <p:nvSpPr>
          <p:cNvPr id="59" name="Content 3"/>
          <p:cNvSpPr>
            <a:spLocks noGrp="1"/>
          </p:cNvSpPr>
          <p:nvPr>
            <p:ph sz="half" idx="23" hasCustomPrompt="1"/>
          </p:nvPr>
        </p:nvSpPr>
        <p:spPr bwMode="gray">
          <a:xfrm>
            <a:off x="6165600" y="3589200"/>
            <a:ext cx="2671200" cy="2221050"/>
          </a:xfrm>
        </p:spPr>
        <p:txBody>
          <a:bodyPr tIns="108000"/>
          <a:lstStyle>
            <a:lvl1pPr>
              <a:defRPr sz="1600"/>
            </a:lvl1pPr>
            <a:lvl2pPr>
              <a:defRPr sz="1400"/>
            </a:lvl2pPr>
            <a:lvl3pPr>
              <a:defRPr sz="1200"/>
            </a:lvl3pPr>
            <a:lvl4pPr>
              <a:defRPr sz="1100"/>
            </a:lvl4pPr>
            <a:lvl5pPr>
              <a:defRPr sz="11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0" name="Picture 4"/>
          <p:cNvSpPr>
            <a:spLocks noGrp="1"/>
          </p:cNvSpPr>
          <p:nvPr>
            <p:ph type="pic" sz="quarter" idx="24" hasCustomPrompt="1"/>
          </p:nvPr>
        </p:nvSpPr>
        <p:spPr bwMode="gray">
          <a:xfrm>
            <a:off x="8978400" y="1512000"/>
            <a:ext cx="2671200" cy="2077200"/>
          </a:xfrm>
          <a:solidFill>
            <a:schemeClr val="bg1">
              <a:lumMod val="85000"/>
            </a:schemeClr>
          </a:solidFill>
        </p:spPr>
        <p:txBody>
          <a:bodyPr lIns="144000" tIns="144000" rIns="144000" bIns="144000"/>
          <a:lstStyle>
            <a:lvl1pPr marL="0" indent="0">
              <a:buNone/>
              <a:defRPr/>
            </a:lvl1pPr>
          </a:lstStyle>
          <a:p>
            <a:r>
              <a:rPr lang="en-US"/>
              <a:t>Picture</a:t>
            </a:r>
          </a:p>
        </p:txBody>
      </p:sp>
      <p:sp>
        <p:nvSpPr>
          <p:cNvPr id="61" name="Content 4"/>
          <p:cNvSpPr>
            <a:spLocks noGrp="1"/>
          </p:cNvSpPr>
          <p:nvPr>
            <p:ph sz="half" idx="25" hasCustomPrompt="1"/>
          </p:nvPr>
        </p:nvSpPr>
        <p:spPr bwMode="gray">
          <a:xfrm>
            <a:off x="8978400" y="3589200"/>
            <a:ext cx="2671200" cy="2221050"/>
          </a:xfrm>
        </p:spPr>
        <p:txBody>
          <a:bodyPr tIns="108000"/>
          <a:lstStyle>
            <a:lvl1pPr>
              <a:defRPr sz="1600"/>
            </a:lvl1pPr>
            <a:lvl2pPr>
              <a:defRPr sz="1400"/>
            </a:lvl2pPr>
            <a:lvl3pPr>
              <a:defRPr sz="1200"/>
            </a:lvl3pPr>
            <a:lvl4pPr>
              <a:defRPr sz="1100"/>
            </a:lvl4pPr>
            <a:lvl5pPr>
              <a:defRPr sz="11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cNvSpPr>
            <a:spLocks noGrp="1"/>
          </p:cNvSpPr>
          <p:nvPr>
            <p:ph type="dt" sz="half" idx="10"/>
          </p:nvPr>
        </p:nvSpPr>
        <p:spPr bwMode="gray"/>
        <p:txBody>
          <a:bodyPr/>
          <a:lstStyle/>
          <a:p>
            <a:fld id="{575964B9-0D46-4132-9C7C-F3B968F58CF5}" type="datetime1">
              <a:rPr lang="en-US" smtClean="0"/>
              <a:t>7/5/2019</a:t>
            </a:fld>
            <a:endParaRPr lang="en-US"/>
          </a:p>
        </p:txBody>
      </p:sp>
      <p:sp>
        <p:nvSpPr>
          <p:cNvPr id="6" name="Footer"/>
          <p:cNvSpPr>
            <a:spLocks noGrp="1"/>
          </p:cNvSpPr>
          <p:nvPr>
            <p:ph type="ftr" sz="quarter" idx="11"/>
          </p:nvPr>
        </p:nvSpPr>
        <p:spPr bwMode="gray"/>
        <p:txBody>
          <a:bodyPr/>
          <a:lstStyle/>
          <a:p>
            <a:r>
              <a:rPr lang="en-US"/>
              <a:t>COMPANY PRESENTATION PPT-TEMPLATE</a:t>
            </a:r>
          </a:p>
        </p:txBody>
      </p:sp>
      <p:sp>
        <p:nvSpPr>
          <p:cNvPr id="7" name="Slide Number"/>
          <p:cNvSpPr>
            <a:spLocks noGrp="1"/>
          </p:cNvSpPr>
          <p:nvPr>
            <p:ph type="sldNum" sz="quarter" idx="12"/>
          </p:nvPr>
        </p:nvSpPr>
        <p:spPr bwMode="gray"/>
        <p:txBody>
          <a:bodyPr/>
          <a:lstStyle/>
          <a:p>
            <a:fld id="{02CEFE82-39F2-4F47-8A0C-D5AB3496FA5C}" type="slidenum">
              <a:rPr lang="en-US" smtClean="0"/>
              <a:t>‹#›</a:t>
            </a:fld>
            <a:endParaRPr lang="en-US"/>
          </a:p>
        </p:txBody>
      </p:sp>
      <p:sp>
        <p:nvSpPr>
          <p:cNvPr id="15" name="Text 3">
            <a:extLst>
              <a:ext uri="{FF2B5EF4-FFF2-40B4-BE49-F238E27FC236}">
                <a16:creationId xmlns:a16="http://schemas.microsoft.com/office/drawing/2014/main" id="{E97F30A4-4565-40B0-BBA0-E958145CF42F}"/>
              </a:ext>
            </a:extLst>
          </p:cNvPr>
          <p:cNvSpPr>
            <a:spLocks noGrp="1"/>
          </p:cNvSpPr>
          <p:nvPr>
            <p:ph type="body" sz="quarter" idx="29" hasCustomPrompt="1"/>
          </p:nvPr>
        </p:nvSpPr>
        <p:spPr bwMode="gray">
          <a:xfrm>
            <a:off x="540000" y="3229200"/>
            <a:ext cx="2671200" cy="360000"/>
          </a:xfrm>
          <a:solidFill>
            <a:schemeClr val="accent1">
              <a:alpha val="80000"/>
            </a:schemeClr>
          </a:solidFill>
        </p:spPr>
        <p:txBody>
          <a:bodyPr lIns="252000" rIns="180000" anchor="ctr"/>
          <a:lstStyle>
            <a:lvl1pPr marL="0" indent="0">
              <a:lnSpc>
                <a:spcPct val="100000"/>
              </a:lnSpc>
              <a:buNone/>
              <a:defRPr>
                <a:solidFill>
                  <a:schemeClr val="bg1"/>
                </a:solidFill>
                <a:latin typeface="+mj-lt"/>
              </a:defRPr>
            </a:lvl1pPr>
          </a:lstStyle>
          <a:p>
            <a:pPr lvl="0"/>
            <a:r>
              <a:rPr lang="en-US"/>
              <a:t>Placeholder</a:t>
            </a:r>
          </a:p>
        </p:txBody>
      </p:sp>
      <p:sp>
        <p:nvSpPr>
          <p:cNvPr id="16" name="Text 3">
            <a:extLst>
              <a:ext uri="{FF2B5EF4-FFF2-40B4-BE49-F238E27FC236}">
                <a16:creationId xmlns:a16="http://schemas.microsoft.com/office/drawing/2014/main" id="{9874478A-0A41-48BB-BCDA-92BC1ED2085D}"/>
              </a:ext>
            </a:extLst>
          </p:cNvPr>
          <p:cNvSpPr>
            <a:spLocks noGrp="1"/>
          </p:cNvSpPr>
          <p:nvPr>
            <p:ph type="body" sz="quarter" idx="30" hasCustomPrompt="1"/>
          </p:nvPr>
        </p:nvSpPr>
        <p:spPr bwMode="gray">
          <a:xfrm>
            <a:off x="3352800" y="3229200"/>
            <a:ext cx="2671200" cy="360000"/>
          </a:xfrm>
          <a:solidFill>
            <a:schemeClr val="accent1">
              <a:alpha val="80000"/>
            </a:schemeClr>
          </a:solidFill>
        </p:spPr>
        <p:txBody>
          <a:bodyPr lIns="252000" rIns="180000" anchor="ctr"/>
          <a:lstStyle>
            <a:lvl1pPr marL="0" indent="0">
              <a:lnSpc>
                <a:spcPct val="100000"/>
              </a:lnSpc>
              <a:buNone/>
              <a:defRPr>
                <a:solidFill>
                  <a:schemeClr val="bg1"/>
                </a:solidFill>
                <a:latin typeface="+mj-lt"/>
              </a:defRPr>
            </a:lvl1pPr>
          </a:lstStyle>
          <a:p>
            <a:pPr lvl="0"/>
            <a:r>
              <a:rPr lang="en-US"/>
              <a:t>Placeholder</a:t>
            </a:r>
          </a:p>
        </p:txBody>
      </p:sp>
      <p:sp>
        <p:nvSpPr>
          <p:cNvPr id="17" name="Text 3">
            <a:extLst>
              <a:ext uri="{FF2B5EF4-FFF2-40B4-BE49-F238E27FC236}">
                <a16:creationId xmlns:a16="http://schemas.microsoft.com/office/drawing/2014/main" id="{6469CDCF-DC8D-4C67-847A-53A2E3EA498C}"/>
              </a:ext>
            </a:extLst>
          </p:cNvPr>
          <p:cNvSpPr>
            <a:spLocks noGrp="1"/>
          </p:cNvSpPr>
          <p:nvPr>
            <p:ph type="body" sz="quarter" idx="31" hasCustomPrompt="1"/>
          </p:nvPr>
        </p:nvSpPr>
        <p:spPr bwMode="gray">
          <a:xfrm>
            <a:off x="6165600" y="3229200"/>
            <a:ext cx="2671200" cy="360000"/>
          </a:xfrm>
          <a:solidFill>
            <a:schemeClr val="accent1">
              <a:alpha val="80000"/>
            </a:schemeClr>
          </a:solidFill>
        </p:spPr>
        <p:txBody>
          <a:bodyPr lIns="252000" rIns="180000" anchor="ctr"/>
          <a:lstStyle>
            <a:lvl1pPr marL="0" indent="0">
              <a:lnSpc>
                <a:spcPct val="100000"/>
              </a:lnSpc>
              <a:buNone/>
              <a:defRPr>
                <a:solidFill>
                  <a:schemeClr val="bg1"/>
                </a:solidFill>
                <a:latin typeface="+mj-lt"/>
              </a:defRPr>
            </a:lvl1pPr>
          </a:lstStyle>
          <a:p>
            <a:pPr lvl="0"/>
            <a:r>
              <a:rPr lang="en-US"/>
              <a:t>Placeholder</a:t>
            </a:r>
          </a:p>
        </p:txBody>
      </p:sp>
      <p:sp>
        <p:nvSpPr>
          <p:cNvPr id="18" name="Text 3">
            <a:extLst>
              <a:ext uri="{FF2B5EF4-FFF2-40B4-BE49-F238E27FC236}">
                <a16:creationId xmlns:a16="http://schemas.microsoft.com/office/drawing/2014/main" id="{1494451A-12B6-448A-8E3B-5347189D00F0}"/>
              </a:ext>
            </a:extLst>
          </p:cNvPr>
          <p:cNvSpPr>
            <a:spLocks noGrp="1"/>
          </p:cNvSpPr>
          <p:nvPr>
            <p:ph type="body" sz="quarter" idx="32" hasCustomPrompt="1"/>
          </p:nvPr>
        </p:nvSpPr>
        <p:spPr bwMode="gray">
          <a:xfrm>
            <a:off x="8978400" y="3229200"/>
            <a:ext cx="2671200" cy="360000"/>
          </a:xfrm>
          <a:solidFill>
            <a:schemeClr val="accent1">
              <a:alpha val="80000"/>
            </a:schemeClr>
          </a:solidFill>
        </p:spPr>
        <p:txBody>
          <a:bodyPr lIns="252000" rIns="180000" anchor="ctr"/>
          <a:lstStyle>
            <a:lvl1pPr marL="0" indent="0">
              <a:lnSpc>
                <a:spcPct val="100000"/>
              </a:lnSpc>
              <a:buNone/>
              <a:defRPr>
                <a:solidFill>
                  <a:schemeClr val="bg1"/>
                </a:solidFill>
                <a:latin typeface="+mj-lt"/>
              </a:defRPr>
            </a:lvl1pPr>
          </a:lstStyle>
          <a:p>
            <a:pPr lvl="0"/>
            <a:r>
              <a:rPr lang="en-US"/>
              <a:t>Placeholder</a:t>
            </a:r>
          </a:p>
        </p:txBody>
      </p:sp>
    </p:spTree>
    <p:extLst>
      <p:ext uri="{BB962C8B-B14F-4D97-AF65-F5344CB8AC3E}">
        <p14:creationId xmlns:p14="http://schemas.microsoft.com/office/powerpoint/2010/main" val="538218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6_TITLE &amp; CONTENT">
    <p:spTree>
      <p:nvGrpSpPr>
        <p:cNvPr id="1" name=""/>
        <p:cNvGrpSpPr/>
        <p:nvPr/>
      </p:nvGrpSpPr>
      <p:grpSpPr>
        <a:xfrm>
          <a:off x="0" y="0"/>
          <a:ext cx="0" cy="0"/>
          <a:chOff x="0" y="0"/>
          <a:chExt cx="0" cy="0"/>
        </a:xfrm>
      </p:grpSpPr>
      <p:sp>
        <p:nvSpPr>
          <p:cNvPr id="2" name="Title"/>
          <p:cNvSpPr>
            <a:spLocks noGrp="1"/>
          </p:cNvSpPr>
          <p:nvPr>
            <p:ph type="title"/>
          </p:nvPr>
        </p:nvSpPr>
        <p:spPr bwMode="gray">
          <a:xfrm>
            <a:off x="540000" y="432000"/>
            <a:ext cx="5338800" cy="1080000"/>
          </a:xfrm>
        </p:spPr>
        <p:txBody>
          <a:bodyPr/>
          <a:lstStyle/>
          <a:p>
            <a:r>
              <a:rPr lang="en-US"/>
              <a:t>Click to edit Master title style</a:t>
            </a:r>
          </a:p>
        </p:txBody>
      </p:sp>
      <p:sp>
        <p:nvSpPr>
          <p:cNvPr id="13" name="Subtitle"/>
          <p:cNvSpPr>
            <a:spLocks noGrp="1"/>
          </p:cNvSpPr>
          <p:nvPr>
            <p:ph type="body" sz="quarter" idx="13" hasCustomPrompt="1"/>
          </p:nvPr>
        </p:nvSpPr>
        <p:spPr bwMode="gray">
          <a:xfrm>
            <a:off x="540000" y="972000"/>
            <a:ext cx="5338800" cy="540000"/>
          </a:xfrm>
        </p:spPr>
        <p:txBody>
          <a:bodyPr/>
          <a:lstStyle>
            <a:lvl1pPr marL="0" indent="0">
              <a:buNone/>
              <a:defRPr baseline="0">
                <a:solidFill>
                  <a:schemeClr val="bg1">
                    <a:lumMod val="50000"/>
                  </a:schemeClr>
                </a:solidFill>
              </a:defRPr>
            </a:lvl1pPr>
          </a:lstStyle>
          <a:p>
            <a:pPr lvl="0"/>
            <a:r>
              <a:rPr lang="en-US"/>
              <a:t>Enter your subtitle here</a:t>
            </a:r>
          </a:p>
        </p:txBody>
      </p:sp>
      <p:sp>
        <p:nvSpPr>
          <p:cNvPr id="3" name="Content"/>
          <p:cNvSpPr>
            <a:spLocks noGrp="1"/>
          </p:cNvSpPr>
          <p:nvPr>
            <p:ph idx="1"/>
          </p:nvPr>
        </p:nvSpPr>
        <p:spPr bwMode="gray">
          <a:xfrm>
            <a:off x="540000" y="1512000"/>
            <a:ext cx="5338800" cy="2818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cNvSpPr>
            <a:spLocks noGrp="1"/>
          </p:cNvSpPr>
          <p:nvPr>
            <p:ph idx="15"/>
          </p:nvPr>
        </p:nvSpPr>
        <p:spPr bwMode="gray">
          <a:xfrm>
            <a:off x="1200" y="4474800"/>
            <a:ext cx="6309600" cy="2383200"/>
          </a:xfrm>
          <a:solidFill>
            <a:schemeClr val="accent1">
              <a:lumMod val="75000"/>
            </a:schemeClr>
          </a:solidFill>
        </p:spPr>
        <p:txBody>
          <a:bodyPr lIns="540000" tIns="540000" rIns="540000" bIns="540000" anchor="ctr"/>
          <a:lstStyle>
            <a:lvl1pPr marL="0" indent="0">
              <a:buNone/>
              <a:defRPr>
                <a:solidFill>
                  <a:schemeClr val="bg1"/>
                </a:solidFill>
              </a:defRPr>
            </a:lvl1pPr>
            <a:lvl2pPr marL="450000" indent="0">
              <a:buNone/>
              <a:defRPr/>
            </a:lvl2pPr>
            <a:lvl3pPr marL="810000" indent="0">
              <a:buNone/>
              <a:defRPr/>
            </a:lvl3pPr>
            <a:lvl4pPr marL="1170000" indent="0">
              <a:buNone/>
              <a:defRPr/>
            </a:lvl4pPr>
            <a:lvl5pPr marL="1530000" indent="0">
              <a:buNone/>
              <a:defRPr/>
            </a:lvl5pPr>
          </a:lstStyle>
          <a:p>
            <a:pPr lvl="0"/>
            <a:r>
              <a:rPr lang="en-US"/>
              <a:t>Click to edit Master text styles</a:t>
            </a:r>
          </a:p>
        </p:txBody>
      </p:sp>
      <p:sp>
        <p:nvSpPr>
          <p:cNvPr id="9" name="Picture 3">
            <a:extLst>
              <a:ext uri="{FF2B5EF4-FFF2-40B4-BE49-F238E27FC236}">
                <a16:creationId xmlns:a16="http://schemas.microsoft.com/office/drawing/2014/main" id="{87BFFFB1-3963-490D-869A-454A5D301018}"/>
              </a:ext>
            </a:extLst>
          </p:cNvPr>
          <p:cNvSpPr>
            <a:spLocks noGrp="1"/>
          </p:cNvSpPr>
          <p:nvPr>
            <p:ph type="pic" sz="quarter" idx="16" hasCustomPrompt="1"/>
          </p:nvPr>
        </p:nvSpPr>
        <p:spPr bwMode="gray">
          <a:xfrm>
            <a:off x="6310800" y="0"/>
            <a:ext cx="5879613" cy="6858000"/>
          </a:xfrm>
          <a:solidFill>
            <a:schemeClr val="bg1">
              <a:lumMod val="85000"/>
            </a:schemeClr>
          </a:solidFill>
        </p:spPr>
        <p:txBody>
          <a:bodyPr lIns="144000" tIns="144000" rIns="144000"/>
          <a:lstStyle>
            <a:lvl1pPr marL="0" indent="0">
              <a:buNone/>
              <a:defRPr/>
            </a:lvl1pPr>
          </a:lstStyle>
          <a:p>
            <a:r>
              <a:rPr lang="en-US"/>
              <a:t>Picture</a:t>
            </a:r>
          </a:p>
        </p:txBody>
      </p:sp>
      <p:sp>
        <p:nvSpPr>
          <p:cNvPr id="4" name="Date"/>
          <p:cNvSpPr>
            <a:spLocks noGrp="1"/>
          </p:cNvSpPr>
          <p:nvPr>
            <p:ph type="dt" sz="half" idx="10"/>
          </p:nvPr>
        </p:nvSpPr>
        <p:spPr bwMode="gray"/>
        <p:txBody>
          <a:bodyPr/>
          <a:lstStyle>
            <a:lvl1pPr>
              <a:defRPr>
                <a:solidFill>
                  <a:schemeClr val="bg1"/>
                </a:solidFill>
              </a:defRPr>
            </a:lvl1pPr>
          </a:lstStyle>
          <a:p>
            <a:fld id="{3855BFF3-6481-42AD-ADD9-EC2E3B11F5C0}" type="datetime1">
              <a:rPr lang="en-US" smtClean="0"/>
              <a:t>7/5/2019</a:t>
            </a:fld>
            <a:endParaRPr lang="en-US"/>
          </a:p>
        </p:txBody>
      </p:sp>
      <p:sp>
        <p:nvSpPr>
          <p:cNvPr id="5" name="Footer"/>
          <p:cNvSpPr>
            <a:spLocks noGrp="1"/>
          </p:cNvSpPr>
          <p:nvPr>
            <p:ph type="ftr" sz="quarter" idx="11"/>
          </p:nvPr>
        </p:nvSpPr>
        <p:spPr bwMode="gray"/>
        <p:txBody>
          <a:bodyPr/>
          <a:lstStyle>
            <a:lvl1pPr>
              <a:defRPr>
                <a:solidFill>
                  <a:schemeClr val="bg1"/>
                </a:solidFill>
              </a:defRPr>
            </a:lvl1pPr>
          </a:lstStyle>
          <a:p>
            <a:r>
              <a:rPr lang="en-US"/>
              <a:t>COMPANY PRESENTATION PPT-TEMPLATE</a:t>
            </a:r>
          </a:p>
        </p:txBody>
      </p:sp>
      <p:sp>
        <p:nvSpPr>
          <p:cNvPr id="6" name="Slide Number"/>
          <p:cNvSpPr>
            <a:spLocks noGrp="1"/>
          </p:cNvSpPr>
          <p:nvPr>
            <p:ph type="sldNum" sz="quarter" idx="12"/>
          </p:nvPr>
        </p:nvSpPr>
        <p:spPr bwMode="gray"/>
        <p:txBody>
          <a:bodyPr/>
          <a:lstStyle>
            <a:lvl1pPr>
              <a:defRPr>
                <a:solidFill>
                  <a:schemeClr val="bg1"/>
                </a:solidFill>
              </a:defRPr>
            </a:lvl1pPr>
          </a:lstStyle>
          <a:p>
            <a:fld id="{02CEFE82-39F2-4F47-8A0C-D5AB3496FA5C}" type="slidenum">
              <a:rPr lang="en-US" smtClean="0"/>
              <a:pPr/>
              <a:t>‹#›</a:t>
            </a:fld>
            <a:endParaRPr lang="en-US"/>
          </a:p>
        </p:txBody>
      </p:sp>
    </p:spTree>
    <p:extLst>
      <p:ext uri="{BB962C8B-B14F-4D97-AF65-F5344CB8AC3E}">
        <p14:creationId xmlns:p14="http://schemas.microsoft.com/office/powerpoint/2010/main" val="21497937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7_TEXTBOXES">
    <p:spTree>
      <p:nvGrpSpPr>
        <p:cNvPr id="1" name=""/>
        <p:cNvGrpSpPr/>
        <p:nvPr/>
      </p:nvGrpSpPr>
      <p:grpSpPr>
        <a:xfrm>
          <a:off x="0" y="0"/>
          <a:ext cx="0" cy="0"/>
          <a:chOff x="0" y="0"/>
          <a:chExt cx="0" cy="0"/>
        </a:xfrm>
      </p:grpSpPr>
      <p:sp>
        <p:nvSpPr>
          <p:cNvPr id="2" name="Title"/>
          <p:cNvSpPr>
            <a:spLocks noGrp="1"/>
          </p:cNvSpPr>
          <p:nvPr>
            <p:ph type="title"/>
          </p:nvPr>
        </p:nvSpPr>
        <p:spPr bwMode="gray">
          <a:xfrm>
            <a:off x="540000" y="432000"/>
            <a:ext cx="11109600" cy="1080000"/>
          </a:xfrm>
        </p:spPr>
        <p:txBody>
          <a:bodyPr/>
          <a:lstStyle>
            <a:lvl1pPr>
              <a:defRPr/>
            </a:lvl1pPr>
          </a:lstStyle>
          <a:p>
            <a:r>
              <a:rPr lang="en-US"/>
              <a:t>Click to edit Master title style</a:t>
            </a:r>
          </a:p>
        </p:txBody>
      </p:sp>
      <p:sp>
        <p:nvSpPr>
          <p:cNvPr id="10" name="Subtitle"/>
          <p:cNvSpPr>
            <a:spLocks noGrp="1"/>
          </p:cNvSpPr>
          <p:nvPr>
            <p:ph type="body" sz="quarter" idx="13" hasCustomPrompt="1"/>
          </p:nvPr>
        </p:nvSpPr>
        <p:spPr bwMode="gray">
          <a:xfrm>
            <a:off x="540000" y="972000"/>
            <a:ext cx="11109600" cy="540000"/>
          </a:xfrm>
        </p:spPr>
        <p:txBody>
          <a:bodyPr/>
          <a:lstStyle>
            <a:lvl1pPr marL="0" indent="0">
              <a:buNone/>
              <a:defRPr baseline="0">
                <a:solidFill>
                  <a:schemeClr val="bg1">
                    <a:lumMod val="50000"/>
                  </a:schemeClr>
                </a:solidFill>
              </a:defRPr>
            </a:lvl1pPr>
          </a:lstStyle>
          <a:p>
            <a:pPr lvl="0"/>
            <a:r>
              <a:rPr lang="en-US"/>
              <a:t>Enter your subtitle here</a:t>
            </a:r>
          </a:p>
        </p:txBody>
      </p:sp>
      <p:sp>
        <p:nvSpPr>
          <p:cNvPr id="4" name="Content 1"/>
          <p:cNvSpPr>
            <a:spLocks noGrp="1"/>
          </p:cNvSpPr>
          <p:nvPr>
            <p:ph sz="half" idx="2"/>
          </p:nvPr>
        </p:nvSpPr>
        <p:spPr bwMode="gray">
          <a:xfrm>
            <a:off x="540000" y="1512000"/>
            <a:ext cx="5338800" cy="1933200"/>
          </a:xfrm>
          <a:solidFill>
            <a:schemeClr val="bg1">
              <a:lumMod val="95000"/>
            </a:schemeClr>
          </a:solidFill>
        </p:spPr>
        <p:txBody>
          <a:bodyPr lIns="252000" tIns="252000" rIns="252000" bIns="252000"/>
          <a:lstStyle>
            <a:lvl1pPr>
              <a:defRPr sz="1600"/>
            </a:lvl1pPr>
            <a:lvl2pPr>
              <a:defRPr sz="1400"/>
            </a:lvl2pPr>
            <a:lvl3pPr>
              <a:defRPr sz="1200"/>
            </a:lvl3pPr>
            <a:lvl4pPr>
              <a:defRPr sz="1100"/>
            </a:lvl4pPr>
            <a:lvl5pPr>
              <a:defRPr sz="11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2"/>
          <p:cNvSpPr>
            <a:spLocks noGrp="1"/>
          </p:cNvSpPr>
          <p:nvPr>
            <p:ph sz="quarter" idx="4"/>
          </p:nvPr>
        </p:nvSpPr>
        <p:spPr bwMode="gray">
          <a:xfrm>
            <a:off x="6310800" y="1512000"/>
            <a:ext cx="5338800" cy="1933200"/>
          </a:xfrm>
          <a:solidFill>
            <a:schemeClr val="bg1">
              <a:lumMod val="95000"/>
            </a:schemeClr>
          </a:solidFill>
        </p:spPr>
        <p:txBody>
          <a:bodyPr lIns="252000" tIns="252000" rIns="252000" bIns="252000"/>
          <a:lstStyle>
            <a:lvl1pPr>
              <a:defRPr sz="1600"/>
            </a:lvl1pPr>
            <a:lvl2pPr>
              <a:defRPr sz="1400"/>
            </a:lvl2pPr>
            <a:lvl3pPr>
              <a:defRPr sz="1200"/>
            </a:lvl3pPr>
            <a:lvl4pPr>
              <a:defRPr sz="1100"/>
            </a:lvl4pPr>
            <a:lvl5pPr>
              <a:defRPr sz="11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3"/>
          <p:cNvSpPr>
            <a:spLocks noGrp="1"/>
          </p:cNvSpPr>
          <p:nvPr>
            <p:ph sz="half" idx="15"/>
          </p:nvPr>
        </p:nvSpPr>
        <p:spPr bwMode="gray">
          <a:xfrm>
            <a:off x="540000" y="3877200"/>
            <a:ext cx="5338800" cy="1933200"/>
          </a:xfrm>
          <a:solidFill>
            <a:schemeClr val="bg1">
              <a:lumMod val="95000"/>
            </a:schemeClr>
          </a:solidFill>
        </p:spPr>
        <p:txBody>
          <a:bodyPr lIns="252000" tIns="252000" rIns="252000" bIns="252000"/>
          <a:lstStyle>
            <a:lvl1pPr>
              <a:defRPr sz="1600"/>
            </a:lvl1pPr>
            <a:lvl2pPr>
              <a:defRPr sz="1400"/>
            </a:lvl2pPr>
            <a:lvl3pPr>
              <a:defRPr sz="1200"/>
            </a:lvl3pPr>
            <a:lvl4pPr>
              <a:defRPr sz="1100"/>
            </a:lvl4pPr>
            <a:lvl5pPr>
              <a:defRPr sz="11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4"/>
          <p:cNvSpPr>
            <a:spLocks noGrp="1"/>
          </p:cNvSpPr>
          <p:nvPr>
            <p:ph sz="quarter" idx="17"/>
          </p:nvPr>
        </p:nvSpPr>
        <p:spPr bwMode="gray">
          <a:xfrm>
            <a:off x="6310800" y="3877200"/>
            <a:ext cx="5338800" cy="1933200"/>
          </a:xfrm>
          <a:solidFill>
            <a:schemeClr val="bg1">
              <a:lumMod val="95000"/>
            </a:schemeClr>
          </a:solidFill>
        </p:spPr>
        <p:txBody>
          <a:bodyPr lIns="252000" tIns="252000" rIns="252000" bIns="252000"/>
          <a:lstStyle>
            <a:lvl1pPr>
              <a:defRPr sz="1600"/>
            </a:lvl1pPr>
            <a:lvl2pPr>
              <a:defRPr sz="1400"/>
            </a:lvl2pPr>
            <a:lvl3pPr>
              <a:defRPr sz="1200"/>
            </a:lvl3pPr>
            <a:lvl4pPr>
              <a:defRPr sz="1100"/>
            </a:lvl4pPr>
            <a:lvl5pPr>
              <a:defRPr sz="11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cNvSpPr>
            <a:spLocks noGrp="1"/>
          </p:cNvSpPr>
          <p:nvPr>
            <p:ph type="dt" sz="half" idx="10"/>
          </p:nvPr>
        </p:nvSpPr>
        <p:spPr bwMode="gray"/>
        <p:txBody>
          <a:bodyPr/>
          <a:lstStyle/>
          <a:p>
            <a:fld id="{4F80CBFC-659E-4589-8070-5CF7D13C20AD}" type="datetime1">
              <a:rPr lang="en-US" smtClean="0"/>
              <a:t>7/5/2019</a:t>
            </a:fld>
            <a:endParaRPr lang="en-US"/>
          </a:p>
        </p:txBody>
      </p:sp>
      <p:sp>
        <p:nvSpPr>
          <p:cNvPr id="8" name="Footer"/>
          <p:cNvSpPr>
            <a:spLocks noGrp="1"/>
          </p:cNvSpPr>
          <p:nvPr>
            <p:ph type="ftr" sz="quarter" idx="11"/>
          </p:nvPr>
        </p:nvSpPr>
        <p:spPr bwMode="gray"/>
        <p:txBody>
          <a:bodyPr/>
          <a:lstStyle/>
          <a:p>
            <a:r>
              <a:rPr lang="en-US"/>
              <a:t>COMPANY PRESENTATION PPT-TEMPLATE</a:t>
            </a:r>
          </a:p>
        </p:txBody>
      </p:sp>
      <p:sp>
        <p:nvSpPr>
          <p:cNvPr id="9" name="Slide Number"/>
          <p:cNvSpPr>
            <a:spLocks noGrp="1"/>
          </p:cNvSpPr>
          <p:nvPr>
            <p:ph type="sldNum" sz="quarter" idx="12"/>
          </p:nvPr>
        </p:nvSpPr>
        <p:spPr bwMode="gray">
          <a:xfrm>
            <a:off x="540000" y="6084000"/>
            <a:ext cx="900000" cy="360000"/>
          </a:xfrm>
        </p:spPr>
        <p:txBody>
          <a:bodyPr/>
          <a:lstStyle/>
          <a:p>
            <a:fld id="{02CEFE82-39F2-4F47-8A0C-D5AB3496FA5C}" type="slidenum">
              <a:rPr lang="en-US" smtClean="0"/>
              <a:t>‹#›</a:t>
            </a:fld>
            <a:endParaRPr lang="en-US"/>
          </a:p>
        </p:txBody>
      </p:sp>
    </p:spTree>
    <p:extLst>
      <p:ext uri="{BB962C8B-B14F-4D97-AF65-F5344CB8AC3E}">
        <p14:creationId xmlns:p14="http://schemas.microsoft.com/office/powerpoint/2010/main" val="2649132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TITLE &amp; CONTENT">
    <p:spTree>
      <p:nvGrpSpPr>
        <p:cNvPr id="1" name=""/>
        <p:cNvGrpSpPr/>
        <p:nvPr/>
      </p:nvGrpSpPr>
      <p:grpSpPr>
        <a:xfrm>
          <a:off x="0" y="0"/>
          <a:ext cx="0" cy="0"/>
          <a:chOff x="0" y="0"/>
          <a:chExt cx="0" cy="0"/>
        </a:xfrm>
      </p:grpSpPr>
      <p:sp>
        <p:nvSpPr>
          <p:cNvPr id="2" name="Title"/>
          <p:cNvSpPr>
            <a:spLocks noGrp="1"/>
          </p:cNvSpPr>
          <p:nvPr>
            <p:ph type="title"/>
          </p:nvPr>
        </p:nvSpPr>
        <p:spPr bwMode="gray">
          <a:xfrm>
            <a:off x="540000" y="432000"/>
            <a:ext cx="11109600" cy="1080000"/>
          </a:xfrm>
        </p:spPr>
        <p:txBody>
          <a:bodyPr/>
          <a:lstStyle/>
          <a:p>
            <a:r>
              <a:rPr lang="en-US"/>
              <a:t>Click to edit Master title style</a:t>
            </a:r>
          </a:p>
        </p:txBody>
      </p:sp>
      <p:sp>
        <p:nvSpPr>
          <p:cNvPr id="13" name="Subtitle"/>
          <p:cNvSpPr>
            <a:spLocks noGrp="1"/>
          </p:cNvSpPr>
          <p:nvPr>
            <p:ph type="body" sz="quarter" idx="13" hasCustomPrompt="1"/>
          </p:nvPr>
        </p:nvSpPr>
        <p:spPr bwMode="gray">
          <a:xfrm>
            <a:off x="540000" y="972000"/>
            <a:ext cx="11109600" cy="540000"/>
          </a:xfrm>
        </p:spPr>
        <p:txBody>
          <a:bodyPr/>
          <a:lstStyle>
            <a:lvl1pPr marL="0" indent="0">
              <a:buNone/>
              <a:defRPr baseline="0">
                <a:solidFill>
                  <a:schemeClr val="bg1">
                    <a:lumMod val="50000"/>
                  </a:schemeClr>
                </a:solidFill>
              </a:defRPr>
            </a:lvl1pPr>
          </a:lstStyle>
          <a:p>
            <a:pPr lvl="0"/>
            <a:r>
              <a:rPr lang="en-US"/>
              <a:t>Enter your subtitle here</a:t>
            </a:r>
          </a:p>
        </p:txBody>
      </p:sp>
      <p:sp>
        <p:nvSpPr>
          <p:cNvPr id="3" name="Content"/>
          <p:cNvSpPr>
            <a:spLocks noGrp="1"/>
          </p:cNvSpPr>
          <p:nvPr>
            <p:ph idx="1"/>
          </p:nvPr>
        </p:nvSpPr>
        <p:spPr bwMode="gray">
          <a:xfrm>
            <a:off x="540000" y="1512000"/>
            <a:ext cx="11109600" cy="4298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cNvSpPr>
            <a:spLocks noGrp="1"/>
          </p:cNvSpPr>
          <p:nvPr>
            <p:ph type="dt" sz="half" idx="10"/>
          </p:nvPr>
        </p:nvSpPr>
        <p:spPr bwMode="gray"/>
        <p:txBody>
          <a:bodyPr/>
          <a:lstStyle/>
          <a:p>
            <a:fld id="{5E4209C7-366A-4812-B783-BF40455E92A5}" type="datetime1">
              <a:rPr lang="en-US" smtClean="0"/>
              <a:t>7/5/2019</a:t>
            </a:fld>
            <a:endParaRPr lang="en-US"/>
          </a:p>
        </p:txBody>
      </p:sp>
      <p:sp>
        <p:nvSpPr>
          <p:cNvPr id="5" name="Footer"/>
          <p:cNvSpPr>
            <a:spLocks noGrp="1"/>
          </p:cNvSpPr>
          <p:nvPr>
            <p:ph type="ftr" sz="quarter" idx="11"/>
          </p:nvPr>
        </p:nvSpPr>
        <p:spPr bwMode="gray"/>
        <p:txBody>
          <a:bodyPr/>
          <a:lstStyle/>
          <a:p>
            <a:r>
              <a:rPr lang="en-US"/>
              <a:t>COMPANY PRESENTATION PPT-TEMPLATE</a:t>
            </a:r>
          </a:p>
        </p:txBody>
      </p:sp>
      <p:sp>
        <p:nvSpPr>
          <p:cNvPr id="6" name="Slide Number"/>
          <p:cNvSpPr>
            <a:spLocks noGrp="1"/>
          </p:cNvSpPr>
          <p:nvPr>
            <p:ph type="sldNum" sz="quarter" idx="12"/>
          </p:nvPr>
        </p:nvSpPr>
        <p:spPr bwMode="gray"/>
        <p:txBody>
          <a:bodyPr/>
          <a:lstStyle/>
          <a:p>
            <a:fld id="{02CEFE82-39F2-4F47-8A0C-D5AB3496FA5C}" type="slidenum">
              <a:rPr lang="en-US" smtClean="0"/>
              <a:t>‹#›</a:t>
            </a:fld>
            <a:endParaRPr lang="en-US"/>
          </a:p>
        </p:txBody>
      </p:sp>
    </p:spTree>
    <p:extLst>
      <p:ext uri="{BB962C8B-B14F-4D97-AF65-F5344CB8AC3E}">
        <p14:creationId xmlns:p14="http://schemas.microsoft.com/office/powerpoint/2010/main" val="1471085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_TITLE &amp; CONTENT">
    <p:spTree>
      <p:nvGrpSpPr>
        <p:cNvPr id="1" name=""/>
        <p:cNvGrpSpPr/>
        <p:nvPr/>
      </p:nvGrpSpPr>
      <p:grpSpPr>
        <a:xfrm>
          <a:off x="0" y="0"/>
          <a:ext cx="0" cy="0"/>
          <a:chOff x="0" y="0"/>
          <a:chExt cx="0" cy="0"/>
        </a:xfrm>
      </p:grpSpPr>
      <p:sp>
        <p:nvSpPr>
          <p:cNvPr id="2" name="Title"/>
          <p:cNvSpPr>
            <a:spLocks noGrp="1"/>
          </p:cNvSpPr>
          <p:nvPr>
            <p:ph type="title"/>
          </p:nvPr>
        </p:nvSpPr>
        <p:spPr bwMode="gray">
          <a:xfrm>
            <a:off x="540000" y="432000"/>
            <a:ext cx="11109600" cy="1080000"/>
          </a:xfrm>
        </p:spPr>
        <p:txBody>
          <a:bodyPr/>
          <a:lstStyle/>
          <a:p>
            <a:r>
              <a:rPr lang="en-US"/>
              <a:t>Click to edit Master title style</a:t>
            </a:r>
          </a:p>
        </p:txBody>
      </p:sp>
      <p:sp>
        <p:nvSpPr>
          <p:cNvPr id="8" name="Subtitle"/>
          <p:cNvSpPr>
            <a:spLocks noGrp="1"/>
          </p:cNvSpPr>
          <p:nvPr>
            <p:ph type="body" sz="quarter" idx="13" hasCustomPrompt="1"/>
          </p:nvPr>
        </p:nvSpPr>
        <p:spPr bwMode="gray">
          <a:xfrm>
            <a:off x="540000" y="972000"/>
            <a:ext cx="11109600" cy="540000"/>
          </a:xfrm>
        </p:spPr>
        <p:txBody>
          <a:bodyPr/>
          <a:lstStyle>
            <a:lvl1pPr marL="0" indent="0">
              <a:buNone/>
              <a:defRPr baseline="0">
                <a:solidFill>
                  <a:schemeClr val="bg1">
                    <a:lumMod val="50000"/>
                  </a:schemeClr>
                </a:solidFill>
              </a:defRPr>
            </a:lvl1pPr>
          </a:lstStyle>
          <a:p>
            <a:pPr lvl="0"/>
            <a:r>
              <a:rPr lang="en-US"/>
              <a:t>Enter your subtitle here</a:t>
            </a:r>
          </a:p>
        </p:txBody>
      </p:sp>
      <p:sp>
        <p:nvSpPr>
          <p:cNvPr id="3" name="Content 1"/>
          <p:cNvSpPr>
            <a:spLocks noGrp="1"/>
          </p:cNvSpPr>
          <p:nvPr>
            <p:ph sz="half" idx="1"/>
          </p:nvPr>
        </p:nvSpPr>
        <p:spPr bwMode="gray">
          <a:xfrm>
            <a:off x="540000" y="1512000"/>
            <a:ext cx="5338800" cy="4298400"/>
          </a:xfrm>
        </p:spPr>
        <p:txBody>
          <a:bodyPr/>
          <a:lstStyle>
            <a:lvl1pPr>
              <a:defRPr sz="22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2"/>
          <p:cNvSpPr>
            <a:spLocks noGrp="1"/>
          </p:cNvSpPr>
          <p:nvPr>
            <p:ph sz="half" idx="2"/>
          </p:nvPr>
        </p:nvSpPr>
        <p:spPr bwMode="gray">
          <a:xfrm>
            <a:off x="6310800" y="1512000"/>
            <a:ext cx="5338800" cy="4298400"/>
          </a:xfrm>
        </p:spPr>
        <p:txBody>
          <a:bodyPr/>
          <a:lstStyle>
            <a:lvl1pPr>
              <a:defRPr sz="22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cNvSpPr>
            <a:spLocks noGrp="1"/>
          </p:cNvSpPr>
          <p:nvPr>
            <p:ph type="dt" sz="half" idx="10"/>
          </p:nvPr>
        </p:nvSpPr>
        <p:spPr bwMode="gray"/>
        <p:txBody>
          <a:bodyPr/>
          <a:lstStyle/>
          <a:p>
            <a:fld id="{E5655FE8-E252-4D17-A787-8CB0C590BD17}" type="datetime1">
              <a:rPr lang="en-US" smtClean="0"/>
              <a:t>7/5/2019</a:t>
            </a:fld>
            <a:endParaRPr lang="en-US"/>
          </a:p>
        </p:txBody>
      </p:sp>
      <p:sp>
        <p:nvSpPr>
          <p:cNvPr id="6" name="Footer"/>
          <p:cNvSpPr>
            <a:spLocks noGrp="1"/>
          </p:cNvSpPr>
          <p:nvPr>
            <p:ph type="ftr" sz="quarter" idx="11"/>
          </p:nvPr>
        </p:nvSpPr>
        <p:spPr bwMode="gray"/>
        <p:txBody>
          <a:bodyPr/>
          <a:lstStyle/>
          <a:p>
            <a:r>
              <a:rPr lang="en-US"/>
              <a:t>COMPANY PRESENTATION PPT-TEMPLATE</a:t>
            </a:r>
          </a:p>
        </p:txBody>
      </p:sp>
      <p:sp>
        <p:nvSpPr>
          <p:cNvPr id="7" name="Slide Number"/>
          <p:cNvSpPr>
            <a:spLocks noGrp="1"/>
          </p:cNvSpPr>
          <p:nvPr>
            <p:ph type="sldNum" sz="quarter" idx="12"/>
          </p:nvPr>
        </p:nvSpPr>
        <p:spPr bwMode="gray"/>
        <p:txBody>
          <a:bodyPr/>
          <a:lstStyle/>
          <a:p>
            <a:fld id="{02CEFE82-39F2-4F47-8A0C-D5AB3496FA5C}" type="slidenum">
              <a:rPr lang="en-US" smtClean="0"/>
              <a:t>‹#›</a:t>
            </a:fld>
            <a:endParaRPr lang="en-US"/>
          </a:p>
        </p:txBody>
      </p:sp>
    </p:spTree>
    <p:extLst>
      <p:ext uri="{BB962C8B-B14F-4D97-AF65-F5344CB8AC3E}">
        <p14:creationId xmlns:p14="http://schemas.microsoft.com/office/powerpoint/2010/main" val="1079914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4_TITLE">
    <p:spTree>
      <p:nvGrpSpPr>
        <p:cNvPr id="1" name=""/>
        <p:cNvGrpSpPr/>
        <p:nvPr/>
      </p:nvGrpSpPr>
      <p:grpSpPr>
        <a:xfrm>
          <a:off x="0" y="0"/>
          <a:ext cx="0" cy="0"/>
          <a:chOff x="0" y="0"/>
          <a:chExt cx="0" cy="0"/>
        </a:xfrm>
      </p:grpSpPr>
      <p:sp>
        <p:nvSpPr>
          <p:cNvPr id="10" name="Picture">
            <a:extLst>
              <a:ext uri="{FF2B5EF4-FFF2-40B4-BE49-F238E27FC236}">
                <a16:creationId xmlns:a16="http://schemas.microsoft.com/office/drawing/2014/main" id="{96B873B0-5CEB-48EC-B062-E8C02620FC9C}"/>
              </a:ext>
            </a:extLst>
          </p:cNvPr>
          <p:cNvSpPr>
            <a:spLocks noGrp="1"/>
          </p:cNvSpPr>
          <p:nvPr>
            <p:ph type="pic" sz="quarter" idx="14" hasCustomPrompt="1"/>
          </p:nvPr>
        </p:nvSpPr>
        <p:spPr bwMode="gray">
          <a:xfrm>
            <a:off x="540000" y="1512000"/>
            <a:ext cx="5338800" cy="4298400"/>
          </a:xfrm>
          <a:solidFill>
            <a:schemeClr val="bg1">
              <a:lumMod val="85000"/>
            </a:schemeClr>
          </a:solidFill>
        </p:spPr>
        <p:txBody>
          <a:bodyPr lIns="144000" tIns="144000" rIns="144000" bIns="144000"/>
          <a:lstStyle>
            <a:lvl1pPr marL="0" indent="0">
              <a:buNone/>
              <a:defRPr/>
            </a:lvl1pPr>
          </a:lstStyle>
          <a:p>
            <a:r>
              <a:rPr lang="en-US"/>
              <a:t>Picture</a:t>
            </a:r>
          </a:p>
        </p:txBody>
      </p:sp>
      <p:sp>
        <p:nvSpPr>
          <p:cNvPr id="11" name="Picture">
            <a:extLst>
              <a:ext uri="{FF2B5EF4-FFF2-40B4-BE49-F238E27FC236}">
                <a16:creationId xmlns:a16="http://schemas.microsoft.com/office/drawing/2014/main" id="{E72DA044-3ED1-4395-9F1A-FC2A2BBB921C}"/>
              </a:ext>
            </a:extLst>
          </p:cNvPr>
          <p:cNvSpPr>
            <a:spLocks noGrp="1"/>
          </p:cNvSpPr>
          <p:nvPr>
            <p:ph type="pic" sz="quarter" idx="15" hasCustomPrompt="1"/>
          </p:nvPr>
        </p:nvSpPr>
        <p:spPr bwMode="gray">
          <a:xfrm>
            <a:off x="6310800" y="1512000"/>
            <a:ext cx="5338800" cy="4298400"/>
          </a:xfrm>
          <a:solidFill>
            <a:schemeClr val="bg1">
              <a:lumMod val="85000"/>
            </a:schemeClr>
          </a:solidFill>
        </p:spPr>
        <p:txBody>
          <a:bodyPr lIns="144000" tIns="144000" rIns="144000" bIns="144000"/>
          <a:lstStyle>
            <a:lvl1pPr marL="0" indent="0">
              <a:buNone/>
              <a:defRPr/>
            </a:lvl1pPr>
          </a:lstStyle>
          <a:p>
            <a:r>
              <a:rPr lang="en-US"/>
              <a:t>Picture</a:t>
            </a:r>
          </a:p>
        </p:txBody>
      </p:sp>
      <p:sp>
        <p:nvSpPr>
          <p:cNvPr id="2" name="Title"/>
          <p:cNvSpPr>
            <a:spLocks noGrp="1"/>
          </p:cNvSpPr>
          <p:nvPr>
            <p:ph type="title"/>
          </p:nvPr>
        </p:nvSpPr>
        <p:spPr bwMode="gray"/>
        <p:txBody>
          <a:bodyPr/>
          <a:lstStyle/>
          <a:p>
            <a:r>
              <a:rPr lang="en-US"/>
              <a:t>Click to edit Master title style</a:t>
            </a:r>
          </a:p>
        </p:txBody>
      </p:sp>
      <p:sp>
        <p:nvSpPr>
          <p:cNvPr id="7" name="Subtitle"/>
          <p:cNvSpPr>
            <a:spLocks noGrp="1"/>
          </p:cNvSpPr>
          <p:nvPr>
            <p:ph type="body" sz="quarter" idx="13" hasCustomPrompt="1"/>
          </p:nvPr>
        </p:nvSpPr>
        <p:spPr bwMode="gray">
          <a:xfrm>
            <a:off x="540000" y="972000"/>
            <a:ext cx="11109600" cy="540000"/>
          </a:xfrm>
        </p:spPr>
        <p:txBody>
          <a:bodyPr/>
          <a:lstStyle>
            <a:lvl1pPr marL="0" indent="0">
              <a:buNone/>
              <a:defRPr baseline="0">
                <a:solidFill>
                  <a:schemeClr val="bg1">
                    <a:lumMod val="50000"/>
                  </a:schemeClr>
                </a:solidFill>
              </a:defRPr>
            </a:lvl1pPr>
          </a:lstStyle>
          <a:p>
            <a:pPr lvl="0"/>
            <a:r>
              <a:rPr lang="en-US"/>
              <a:t>Enter your subtitle here</a:t>
            </a:r>
          </a:p>
        </p:txBody>
      </p:sp>
      <p:sp>
        <p:nvSpPr>
          <p:cNvPr id="3" name="Date"/>
          <p:cNvSpPr>
            <a:spLocks noGrp="1"/>
          </p:cNvSpPr>
          <p:nvPr>
            <p:ph type="dt" sz="half" idx="10"/>
          </p:nvPr>
        </p:nvSpPr>
        <p:spPr bwMode="gray"/>
        <p:txBody>
          <a:bodyPr/>
          <a:lstStyle/>
          <a:p>
            <a:fld id="{2FF4FDA4-2C9A-45B1-B468-B3BAB698860E}" type="datetime1">
              <a:rPr lang="en-US" smtClean="0"/>
              <a:t>7/5/2019</a:t>
            </a:fld>
            <a:endParaRPr lang="en-US"/>
          </a:p>
        </p:txBody>
      </p:sp>
      <p:sp>
        <p:nvSpPr>
          <p:cNvPr id="4" name="Footer"/>
          <p:cNvSpPr>
            <a:spLocks noGrp="1"/>
          </p:cNvSpPr>
          <p:nvPr>
            <p:ph type="ftr" sz="quarter" idx="11"/>
          </p:nvPr>
        </p:nvSpPr>
        <p:spPr bwMode="gray"/>
        <p:txBody>
          <a:bodyPr/>
          <a:lstStyle/>
          <a:p>
            <a:r>
              <a:rPr lang="en-US"/>
              <a:t>COMPANY PRESENTATION PPT-TEMPLATE</a:t>
            </a:r>
          </a:p>
        </p:txBody>
      </p:sp>
      <p:sp>
        <p:nvSpPr>
          <p:cNvPr id="5" name="Slide Number"/>
          <p:cNvSpPr>
            <a:spLocks noGrp="1"/>
          </p:cNvSpPr>
          <p:nvPr>
            <p:ph type="sldNum" sz="quarter" idx="12"/>
          </p:nvPr>
        </p:nvSpPr>
        <p:spPr bwMode="gray"/>
        <p:txBody>
          <a:bodyPr/>
          <a:lstStyle/>
          <a:p>
            <a:fld id="{02CEFE82-39F2-4F47-8A0C-D5AB3496FA5C}" type="slidenum">
              <a:rPr lang="en-US" smtClean="0"/>
              <a:t>‹#›</a:t>
            </a:fld>
            <a:endParaRPr lang="en-US"/>
          </a:p>
        </p:txBody>
      </p:sp>
    </p:spTree>
    <p:extLst>
      <p:ext uri="{BB962C8B-B14F-4D97-AF65-F5344CB8AC3E}">
        <p14:creationId xmlns:p14="http://schemas.microsoft.com/office/powerpoint/2010/main" val="2463280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7_TITLE &amp; CONTENT">
    <p:spTree>
      <p:nvGrpSpPr>
        <p:cNvPr id="1" name=""/>
        <p:cNvGrpSpPr/>
        <p:nvPr/>
      </p:nvGrpSpPr>
      <p:grpSpPr>
        <a:xfrm>
          <a:off x="0" y="0"/>
          <a:ext cx="0" cy="0"/>
          <a:chOff x="0" y="0"/>
          <a:chExt cx="0" cy="0"/>
        </a:xfrm>
      </p:grpSpPr>
      <p:sp>
        <p:nvSpPr>
          <p:cNvPr id="2" name="Title"/>
          <p:cNvSpPr>
            <a:spLocks noGrp="1"/>
          </p:cNvSpPr>
          <p:nvPr>
            <p:ph type="title"/>
          </p:nvPr>
        </p:nvSpPr>
        <p:spPr bwMode="gray">
          <a:xfrm>
            <a:off x="540000" y="432000"/>
            <a:ext cx="7264800" cy="1080000"/>
          </a:xfrm>
        </p:spPr>
        <p:txBody>
          <a:bodyPr/>
          <a:lstStyle/>
          <a:p>
            <a:r>
              <a:rPr lang="en-US"/>
              <a:t>Click to edit Master title style</a:t>
            </a:r>
          </a:p>
        </p:txBody>
      </p:sp>
      <p:sp>
        <p:nvSpPr>
          <p:cNvPr id="8" name="Subtitle"/>
          <p:cNvSpPr>
            <a:spLocks noGrp="1"/>
          </p:cNvSpPr>
          <p:nvPr>
            <p:ph type="body" sz="quarter" idx="13" hasCustomPrompt="1"/>
          </p:nvPr>
        </p:nvSpPr>
        <p:spPr bwMode="gray">
          <a:xfrm>
            <a:off x="540000" y="972000"/>
            <a:ext cx="7264800" cy="540000"/>
          </a:xfrm>
        </p:spPr>
        <p:txBody>
          <a:bodyPr/>
          <a:lstStyle>
            <a:lvl1pPr marL="0" indent="0">
              <a:buNone/>
              <a:defRPr baseline="0">
                <a:solidFill>
                  <a:schemeClr val="bg1">
                    <a:lumMod val="50000"/>
                  </a:schemeClr>
                </a:solidFill>
              </a:defRPr>
            </a:lvl1pPr>
          </a:lstStyle>
          <a:p>
            <a:pPr lvl="0"/>
            <a:r>
              <a:rPr lang="en-US"/>
              <a:t>Enter your subtitle here</a:t>
            </a:r>
          </a:p>
        </p:txBody>
      </p:sp>
      <p:sp>
        <p:nvSpPr>
          <p:cNvPr id="10" name="Text"/>
          <p:cNvSpPr>
            <a:spLocks noGrp="1"/>
          </p:cNvSpPr>
          <p:nvPr>
            <p:ph type="body" sz="quarter" idx="16"/>
          </p:nvPr>
        </p:nvSpPr>
        <p:spPr bwMode="gray">
          <a:xfrm>
            <a:off x="8234013" y="0"/>
            <a:ext cx="3956400" cy="6858000"/>
          </a:xfrm>
          <a:solidFill>
            <a:schemeClr val="accent1">
              <a:lumMod val="75000"/>
            </a:schemeClr>
          </a:solidFill>
        </p:spPr>
        <p:txBody>
          <a:bodyPr lIns="540000" tIns="1512000" rIns="540000" bIns="1080000"/>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Content"/>
          <p:cNvSpPr>
            <a:spLocks noGrp="1"/>
          </p:cNvSpPr>
          <p:nvPr>
            <p:ph sz="half" idx="1"/>
          </p:nvPr>
        </p:nvSpPr>
        <p:spPr bwMode="gray">
          <a:xfrm>
            <a:off x="540000" y="1512000"/>
            <a:ext cx="7264800" cy="4298400"/>
          </a:xfrm>
        </p:spPr>
        <p:txBody>
          <a:bodyPr/>
          <a:lstStyle>
            <a:lvl1pPr>
              <a:defRPr sz="22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cNvSpPr>
            <a:spLocks noGrp="1"/>
          </p:cNvSpPr>
          <p:nvPr>
            <p:ph type="dt" sz="half" idx="10"/>
          </p:nvPr>
        </p:nvSpPr>
        <p:spPr bwMode="ltGray"/>
        <p:txBody>
          <a:bodyPr/>
          <a:lstStyle>
            <a:lvl1pPr>
              <a:defRPr>
                <a:solidFill>
                  <a:schemeClr val="bg1"/>
                </a:solidFill>
              </a:defRPr>
            </a:lvl1pPr>
          </a:lstStyle>
          <a:p>
            <a:fld id="{FFC2281B-C44B-4327-B8FD-AD9C0494B6EC}" type="datetime1">
              <a:rPr lang="en-US" smtClean="0"/>
              <a:t>7/5/2019</a:t>
            </a:fld>
            <a:endParaRPr lang="en-US"/>
          </a:p>
        </p:txBody>
      </p:sp>
      <p:sp>
        <p:nvSpPr>
          <p:cNvPr id="6" name="Footer"/>
          <p:cNvSpPr>
            <a:spLocks noGrp="1"/>
          </p:cNvSpPr>
          <p:nvPr>
            <p:ph type="ftr" sz="quarter" idx="11"/>
          </p:nvPr>
        </p:nvSpPr>
        <p:spPr bwMode="gray"/>
        <p:txBody>
          <a:bodyPr/>
          <a:lstStyle/>
          <a:p>
            <a:r>
              <a:rPr lang="en-US"/>
              <a:t>COMPANY PRESENTATION PPT-TEMPLATE</a:t>
            </a:r>
          </a:p>
        </p:txBody>
      </p:sp>
      <p:sp>
        <p:nvSpPr>
          <p:cNvPr id="7" name="Slide Number"/>
          <p:cNvSpPr>
            <a:spLocks noGrp="1"/>
          </p:cNvSpPr>
          <p:nvPr>
            <p:ph type="sldNum" sz="quarter" idx="12"/>
          </p:nvPr>
        </p:nvSpPr>
        <p:spPr bwMode="gray"/>
        <p:txBody>
          <a:bodyPr/>
          <a:lstStyle/>
          <a:p>
            <a:fld id="{02CEFE82-39F2-4F47-8A0C-D5AB3496FA5C}" type="slidenum">
              <a:rPr lang="en-US" smtClean="0"/>
              <a:t>‹#›</a:t>
            </a:fld>
            <a:endParaRPr lang="en-US"/>
          </a:p>
        </p:txBody>
      </p:sp>
    </p:spTree>
    <p:extLst>
      <p:ext uri="{BB962C8B-B14F-4D97-AF65-F5344CB8AC3E}">
        <p14:creationId xmlns:p14="http://schemas.microsoft.com/office/powerpoint/2010/main" val="14440894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3_TITLE &amp; CONTENT">
    <p:spTree>
      <p:nvGrpSpPr>
        <p:cNvPr id="1" name=""/>
        <p:cNvGrpSpPr/>
        <p:nvPr/>
      </p:nvGrpSpPr>
      <p:grpSpPr>
        <a:xfrm>
          <a:off x="0" y="0"/>
          <a:ext cx="0" cy="0"/>
          <a:chOff x="0" y="0"/>
          <a:chExt cx="0" cy="0"/>
        </a:xfrm>
      </p:grpSpPr>
      <p:sp>
        <p:nvSpPr>
          <p:cNvPr id="2" name="Title"/>
          <p:cNvSpPr>
            <a:spLocks noGrp="1"/>
          </p:cNvSpPr>
          <p:nvPr>
            <p:ph type="title"/>
          </p:nvPr>
        </p:nvSpPr>
        <p:spPr bwMode="gray">
          <a:xfrm>
            <a:off x="540000" y="432000"/>
            <a:ext cx="11109600" cy="1080000"/>
          </a:xfrm>
        </p:spPr>
        <p:txBody>
          <a:bodyPr/>
          <a:lstStyle/>
          <a:p>
            <a:r>
              <a:rPr lang="en-US"/>
              <a:t>Click to edit Master title style</a:t>
            </a:r>
          </a:p>
        </p:txBody>
      </p:sp>
      <p:sp>
        <p:nvSpPr>
          <p:cNvPr id="8" name="Subtitle"/>
          <p:cNvSpPr>
            <a:spLocks noGrp="1"/>
          </p:cNvSpPr>
          <p:nvPr>
            <p:ph type="body" sz="quarter" idx="13" hasCustomPrompt="1"/>
          </p:nvPr>
        </p:nvSpPr>
        <p:spPr bwMode="gray">
          <a:xfrm>
            <a:off x="540000" y="972000"/>
            <a:ext cx="11109600" cy="540000"/>
          </a:xfrm>
        </p:spPr>
        <p:txBody>
          <a:bodyPr/>
          <a:lstStyle>
            <a:lvl1pPr marL="0" indent="0">
              <a:buNone/>
              <a:defRPr baseline="0">
                <a:solidFill>
                  <a:schemeClr val="bg1">
                    <a:lumMod val="50000"/>
                  </a:schemeClr>
                </a:solidFill>
              </a:defRPr>
            </a:lvl1pPr>
          </a:lstStyle>
          <a:p>
            <a:pPr lvl="0"/>
            <a:r>
              <a:rPr lang="en-US"/>
              <a:t>Enter your subtitle here</a:t>
            </a:r>
          </a:p>
        </p:txBody>
      </p:sp>
      <p:sp>
        <p:nvSpPr>
          <p:cNvPr id="3" name="Content 1"/>
          <p:cNvSpPr>
            <a:spLocks noGrp="1"/>
          </p:cNvSpPr>
          <p:nvPr>
            <p:ph sz="half" idx="1"/>
          </p:nvPr>
        </p:nvSpPr>
        <p:spPr bwMode="gray">
          <a:xfrm>
            <a:off x="540000" y="1512000"/>
            <a:ext cx="3416400" cy="4298400"/>
          </a:xfrm>
        </p:spPr>
        <p:txBody>
          <a:bodyPr/>
          <a:lstStyle>
            <a:lvl1pPr>
              <a:defRPr sz="22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7" name="Content 2"/>
          <p:cNvSpPr>
            <a:spLocks noGrp="1"/>
          </p:cNvSpPr>
          <p:nvPr>
            <p:ph sz="half" idx="14"/>
          </p:nvPr>
        </p:nvSpPr>
        <p:spPr bwMode="gray">
          <a:xfrm>
            <a:off x="4386600" y="1512000"/>
            <a:ext cx="3416400" cy="4298400"/>
          </a:xfrm>
        </p:spPr>
        <p:txBody>
          <a:bodyPr/>
          <a:lstStyle>
            <a:lvl1pPr>
              <a:defRPr sz="22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3"/>
          <p:cNvSpPr>
            <a:spLocks noGrp="1"/>
          </p:cNvSpPr>
          <p:nvPr>
            <p:ph sz="half" idx="2"/>
          </p:nvPr>
        </p:nvSpPr>
        <p:spPr bwMode="gray">
          <a:xfrm>
            <a:off x="8233200" y="1512000"/>
            <a:ext cx="3416400" cy="4298400"/>
          </a:xfrm>
        </p:spPr>
        <p:txBody>
          <a:bodyPr/>
          <a:lstStyle>
            <a:lvl1pPr>
              <a:defRPr sz="22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cNvSpPr>
            <a:spLocks noGrp="1"/>
          </p:cNvSpPr>
          <p:nvPr>
            <p:ph type="dt" sz="half" idx="10"/>
          </p:nvPr>
        </p:nvSpPr>
        <p:spPr bwMode="gray"/>
        <p:txBody>
          <a:bodyPr/>
          <a:lstStyle/>
          <a:p>
            <a:fld id="{5BB32434-B258-4E9B-8918-BCA44FE413BF}" type="datetime1">
              <a:rPr lang="en-US" smtClean="0"/>
              <a:t>7/5/2019</a:t>
            </a:fld>
            <a:endParaRPr lang="en-US"/>
          </a:p>
        </p:txBody>
      </p:sp>
      <p:sp>
        <p:nvSpPr>
          <p:cNvPr id="6" name="Footer"/>
          <p:cNvSpPr>
            <a:spLocks noGrp="1"/>
          </p:cNvSpPr>
          <p:nvPr>
            <p:ph type="ftr" sz="quarter" idx="11"/>
          </p:nvPr>
        </p:nvSpPr>
        <p:spPr bwMode="gray"/>
        <p:txBody>
          <a:bodyPr/>
          <a:lstStyle/>
          <a:p>
            <a:r>
              <a:rPr lang="en-US"/>
              <a:t>COMPANY PRESENTATION PPT-TEMPLATE</a:t>
            </a:r>
          </a:p>
        </p:txBody>
      </p:sp>
      <p:sp>
        <p:nvSpPr>
          <p:cNvPr id="7" name="Slide Number"/>
          <p:cNvSpPr>
            <a:spLocks noGrp="1"/>
          </p:cNvSpPr>
          <p:nvPr>
            <p:ph type="sldNum" sz="quarter" idx="12"/>
          </p:nvPr>
        </p:nvSpPr>
        <p:spPr bwMode="gray"/>
        <p:txBody>
          <a:bodyPr/>
          <a:lstStyle/>
          <a:p>
            <a:fld id="{02CEFE82-39F2-4F47-8A0C-D5AB3496FA5C}" type="slidenum">
              <a:rPr lang="en-US" smtClean="0"/>
              <a:t>‹#›</a:t>
            </a:fld>
            <a:endParaRPr lang="en-US"/>
          </a:p>
        </p:txBody>
      </p:sp>
    </p:spTree>
    <p:extLst>
      <p:ext uri="{BB962C8B-B14F-4D97-AF65-F5344CB8AC3E}">
        <p14:creationId xmlns:p14="http://schemas.microsoft.com/office/powerpoint/2010/main" val="3689904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5_TEXTBOXES">
    <p:spTree>
      <p:nvGrpSpPr>
        <p:cNvPr id="1" name=""/>
        <p:cNvGrpSpPr/>
        <p:nvPr/>
      </p:nvGrpSpPr>
      <p:grpSpPr>
        <a:xfrm>
          <a:off x="0" y="0"/>
          <a:ext cx="0" cy="0"/>
          <a:chOff x="0" y="0"/>
          <a:chExt cx="0" cy="0"/>
        </a:xfrm>
      </p:grpSpPr>
      <p:sp>
        <p:nvSpPr>
          <p:cNvPr id="2" name="Title"/>
          <p:cNvSpPr>
            <a:spLocks noGrp="1"/>
          </p:cNvSpPr>
          <p:nvPr>
            <p:ph type="title"/>
          </p:nvPr>
        </p:nvSpPr>
        <p:spPr bwMode="gray">
          <a:xfrm>
            <a:off x="540000" y="432000"/>
            <a:ext cx="11109600" cy="1080000"/>
          </a:xfrm>
        </p:spPr>
        <p:txBody>
          <a:bodyPr/>
          <a:lstStyle>
            <a:lvl1pPr>
              <a:defRPr/>
            </a:lvl1pPr>
          </a:lstStyle>
          <a:p>
            <a:r>
              <a:rPr lang="en-US"/>
              <a:t>Click to edit Master title style</a:t>
            </a:r>
          </a:p>
        </p:txBody>
      </p:sp>
      <p:sp>
        <p:nvSpPr>
          <p:cNvPr id="10" name="Subtitle"/>
          <p:cNvSpPr>
            <a:spLocks noGrp="1"/>
          </p:cNvSpPr>
          <p:nvPr>
            <p:ph type="body" sz="quarter" idx="13" hasCustomPrompt="1"/>
          </p:nvPr>
        </p:nvSpPr>
        <p:spPr bwMode="gray">
          <a:xfrm>
            <a:off x="540000" y="972000"/>
            <a:ext cx="11109600" cy="540000"/>
          </a:xfrm>
        </p:spPr>
        <p:txBody>
          <a:bodyPr/>
          <a:lstStyle>
            <a:lvl1pPr marL="0" indent="0">
              <a:buNone/>
              <a:defRPr baseline="0">
                <a:solidFill>
                  <a:schemeClr val="bg1">
                    <a:lumMod val="50000"/>
                  </a:schemeClr>
                </a:solidFill>
              </a:defRPr>
            </a:lvl1pPr>
          </a:lstStyle>
          <a:p>
            <a:pPr lvl="0"/>
            <a:r>
              <a:rPr lang="en-US"/>
              <a:t>Enter your subtitle here</a:t>
            </a:r>
          </a:p>
        </p:txBody>
      </p:sp>
      <p:sp>
        <p:nvSpPr>
          <p:cNvPr id="4" name="Content 1"/>
          <p:cNvSpPr>
            <a:spLocks noGrp="1"/>
          </p:cNvSpPr>
          <p:nvPr>
            <p:ph sz="half" idx="2"/>
          </p:nvPr>
        </p:nvSpPr>
        <p:spPr bwMode="gray">
          <a:xfrm>
            <a:off x="540000" y="1512000"/>
            <a:ext cx="5338800" cy="4298400"/>
          </a:xfrm>
          <a:solidFill>
            <a:schemeClr val="bg1">
              <a:lumMod val="95000"/>
            </a:schemeClr>
          </a:solidFill>
        </p:spPr>
        <p:txBody>
          <a:bodyPr lIns="252000" tIns="252000" rIns="252000" bIns="252000"/>
          <a:lstStyle>
            <a:lvl1pPr>
              <a:defRPr sz="1600"/>
            </a:lvl1pPr>
            <a:lvl2pPr>
              <a:defRPr sz="1400"/>
            </a:lvl2pPr>
            <a:lvl3pPr>
              <a:defRPr sz="1200"/>
            </a:lvl3pPr>
            <a:lvl4pPr>
              <a:defRPr sz="1100"/>
            </a:lvl4pPr>
            <a:lvl5pPr>
              <a:defRPr sz="11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cNvSpPr>
            <a:spLocks noGrp="1"/>
          </p:cNvSpPr>
          <p:nvPr>
            <p:ph type="dt" sz="half" idx="10"/>
          </p:nvPr>
        </p:nvSpPr>
        <p:spPr bwMode="gray"/>
        <p:txBody>
          <a:bodyPr/>
          <a:lstStyle/>
          <a:p>
            <a:fld id="{C85A823B-C581-4B26-807F-13F5A47662B1}" type="datetime1">
              <a:rPr lang="en-US" smtClean="0"/>
              <a:t>7/5/2019</a:t>
            </a:fld>
            <a:endParaRPr lang="en-US"/>
          </a:p>
        </p:txBody>
      </p:sp>
      <p:sp>
        <p:nvSpPr>
          <p:cNvPr id="8" name="Footer"/>
          <p:cNvSpPr>
            <a:spLocks noGrp="1"/>
          </p:cNvSpPr>
          <p:nvPr>
            <p:ph type="ftr" sz="quarter" idx="11"/>
          </p:nvPr>
        </p:nvSpPr>
        <p:spPr bwMode="gray"/>
        <p:txBody>
          <a:bodyPr/>
          <a:lstStyle/>
          <a:p>
            <a:r>
              <a:rPr lang="en-US"/>
              <a:t>COMPANY PRESENTATION PPT-TEMPLATE</a:t>
            </a:r>
          </a:p>
        </p:txBody>
      </p:sp>
      <p:sp>
        <p:nvSpPr>
          <p:cNvPr id="9" name="Slide Number"/>
          <p:cNvSpPr>
            <a:spLocks noGrp="1"/>
          </p:cNvSpPr>
          <p:nvPr>
            <p:ph type="sldNum" sz="quarter" idx="12"/>
          </p:nvPr>
        </p:nvSpPr>
        <p:spPr bwMode="gray">
          <a:xfrm>
            <a:off x="540000" y="6084000"/>
            <a:ext cx="900000" cy="360000"/>
          </a:xfrm>
        </p:spPr>
        <p:txBody>
          <a:bodyPr/>
          <a:lstStyle/>
          <a:p>
            <a:fld id="{02CEFE82-39F2-4F47-8A0C-D5AB3496FA5C}" type="slidenum">
              <a:rPr lang="en-US" smtClean="0"/>
              <a:t>‹#›</a:t>
            </a:fld>
            <a:endParaRPr lang="en-US"/>
          </a:p>
        </p:txBody>
      </p:sp>
      <p:sp>
        <p:nvSpPr>
          <p:cNvPr id="11" name="Text 2">
            <a:extLst>
              <a:ext uri="{FF2B5EF4-FFF2-40B4-BE49-F238E27FC236}">
                <a16:creationId xmlns:a16="http://schemas.microsoft.com/office/drawing/2014/main" id="{6EBA60B9-C0F9-4648-8089-E3F90EE623D2}"/>
              </a:ext>
            </a:extLst>
          </p:cNvPr>
          <p:cNvSpPr>
            <a:spLocks noGrp="1"/>
          </p:cNvSpPr>
          <p:nvPr>
            <p:ph type="body" sz="quarter" idx="3"/>
          </p:nvPr>
        </p:nvSpPr>
        <p:spPr bwMode="gray">
          <a:xfrm>
            <a:off x="6310800" y="1512000"/>
            <a:ext cx="5338800" cy="360000"/>
          </a:xfrm>
          <a:solidFill>
            <a:schemeClr val="bg1">
              <a:lumMod val="65000"/>
            </a:schemeClr>
          </a:solidFill>
        </p:spPr>
        <p:txBody>
          <a:bodyPr lIns="252000" rIns="144000" anchor="ctr"/>
          <a:lstStyle>
            <a:lvl1pPr marL="0" indent="0">
              <a:lnSpc>
                <a:spcPct val="100000"/>
              </a:lnSpc>
              <a:buNone/>
              <a:defRPr sz="2000" b="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2">
            <a:extLst>
              <a:ext uri="{FF2B5EF4-FFF2-40B4-BE49-F238E27FC236}">
                <a16:creationId xmlns:a16="http://schemas.microsoft.com/office/drawing/2014/main" id="{2B648885-3A61-4EDD-B5D0-B021B473D749}"/>
              </a:ext>
            </a:extLst>
          </p:cNvPr>
          <p:cNvSpPr>
            <a:spLocks noGrp="1"/>
          </p:cNvSpPr>
          <p:nvPr>
            <p:ph sz="quarter" idx="4"/>
          </p:nvPr>
        </p:nvSpPr>
        <p:spPr bwMode="gray">
          <a:xfrm>
            <a:off x="6310800" y="1872000"/>
            <a:ext cx="5338800" cy="1573200"/>
          </a:xfrm>
          <a:solidFill>
            <a:schemeClr val="bg1">
              <a:lumMod val="95000"/>
            </a:schemeClr>
          </a:solidFill>
        </p:spPr>
        <p:txBody>
          <a:bodyPr lIns="252000" tIns="252000" rIns="252000" bIns="252000"/>
          <a:lstStyle>
            <a:lvl1pPr>
              <a:defRPr sz="1600"/>
            </a:lvl1pPr>
            <a:lvl2pPr>
              <a:defRPr sz="1400"/>
            </a:lvl2pPr>
            <a:lvl3pPr>
              <a:defRPr sz="1200"/>
            </a:lvl3pPr>
            <a:lvl4pPr>
              <a:defRPr sz="1100"/>
            </a:lvl4pPr>
            <a:lvl5pPr>
              <a:defRPr sz="11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4">
            <a:extLst>
              <a:ext uri="{FF2B5EF4-FFF2-40B4-BE49-F238E27FC236}">
                <a16:creationId xmlns:a16="http://schemas.microsoft.com/office/drawing/2014/main" id="{F8FFC053-FD28-427B-BD11-0D31DD976BCB}"/>
              </a:ext>
            </a:extLst>
          </p:cNvPr>
          <p:cNvSpPr>
            <a:spLocks noGrp="1"/>
          </p:cNvSpPr>
          <p:nvPr>
            <p:ph type="body" sz="quarter" idx="16"/>
          </p:nvPr>
        </p:nvSpPr>
        <p:spPr bwMode="gray">
          <a:xfrm>
            <a:off x="6310800" y="3877200"/>
            <a:ext cx="5338800" cy="360000"/>
          </a:xfrm>
          <a:solidFill>
            <a:schemeClr val="bg1">
              <a:lumMod val="65000"/>
            </a:schemeClr>
          </a:solidFill>
        </p:spPr>
        <p:txBody>
          <a:bodyPr lIns="252000" rIns="144000" anchor="ctr"/>
          <a:lstStyle>
            <a:lvl1pPr marL="0" indent="0">
              <a:lnSpc>
                <a:spcPct val="100000"/>
              </a:lnSpc>
              <a:buNone/>
              <a:defRPr sz="2000" b="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4" name="Content 4">
            <a:extLst>
              <a:ext uri="{FF2B5EF4-FFF2-40B4-BE49-F238E27FC236}">
                <a16:creationId xmlns:a16="http://schemas.microsoft.com/office/drawing/2014/main" id="{E967269B-0227-4DAE-94D3-7E35675DFA50}"/>
              </a:ext>
            </a:extLst>
          </p:cNvPr>
          <p:cNvSpPr>
            <a:spLocks noGrp="1"/>
          </p:cNvSpPr>
          <p:nvPr>
            <p:ph sz="quarter" idx="17"/>
          </p:nvPr>
        </p:nvSpPr>
        <p:spPr bwMode="gray">
          <a:xfrm>
            <a:off x="6310800" y="4237200"/>
            <a:ext cx="5338800" cy="1573200"/>
          </a:xfrm>
          <a:solidFill>
            <a:schemeClr val="bg1">
              <a:lumMod val="95000"/>
            </a:schemeClr>
          </a:solidFill>
        </p:spPr>
        <p:txBody>
          <a:bodyPr lIns="252000" tIns="252000" rIns="252000" bIns="252000"/>
          <a:lstStyle>
            <a:lvl1pPr>
              <a:defRPr sz="1600"/>
            </a:lvl1pPr>
            <a:lvl2pPr>
              <a:defRPr sz="1400"/>
            </a:lvl2pPr>
            <a:lvl3pPr>
              <a:defRPr sz="1200"/>
            </a:lvl3pPr>
            <a:lvl4pPr>
              <a:defRPr sz="1100"/>
            </a:lvl4pPr>
            <a:lvl5pPr>
              <a:defRPr sz="11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859445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4_TEXTBOXES">
    <p:spTree>
      <p:nvGrpSpPr>
        <p:cNvPr id="1" name=""/>
        <p:cNvGrpSpPr/>
        <p:nvPr/>
      </p:nvGrpSpPr>
      <p:grpSpPr>
        <a:xfrm>
          <a:off x="0" y="0"/>
          <a:ext cx="0" cy="0"/>
          <a:chOff x="0" y="0"/>
          <a:chExt cx="0" cy="0"/>
        </a:xfrm>
      </p:grpSpPr>
      <p:sp>
        <p:nvSpPr>
          <p:cNvPr id="2" name="Title"/>
          <p:cNvSpPr>
            <a:spLocks noGrp="1"/>
          </p:cNvSpPr>
          <p:nvPr>
            <p:ph type="title"/>
          </p:nvPr>
        </p:nvSpPr>
        <p:spPr bwMode="gray">
          <a:xfrm>
            <a:off x="540000" y="432000"/>
            <a:ext cx="11109600" cy="1080000"/>
          </a:xfrm>
        </p:spPr>
        <p:txBody>
          <a:bodyPr/>
          <a:lstStyle/>
          <a:p>
            <a:r>
              <a:rPr lang="en-US"/>
              <a:t>Click to edit Master title style</a:t>
            </a:r>
          </a:p>
        </p:txBody>
      </p:sp>
      <p:sp>
        <p:nvSpPr>
          <p:cNvPr id="8" name="Subtitle"/>
          <p:cNvSpPr>
            <a:spLocks noGrp="1"/>
          </p:cNvSpPr>
          <p:nvPr>
            <p:ph type="body" sz="quarter" idx="13" hasCustomPrompt="1"/>
          </p:nvPr>
        </p:nvSpPr>
        <p:spPr bwMode="gray">
          <a:xfrm>
            <a:off x="540000" y="972000"/>
            <a:ext cx="11109600" cy="540000"/>
          </a:xfrm>
        </p:spPr>
        <p:txBody>
          <a:bodyPr/>
          <a:lstStyle>
            <a:lvl1pPr marL="0" indent="0">
              <a:buNone/>
              <a:defRPr baseline="0">
                <a:solidFill>
                  <a:schemeClr val="bg1">
                    <a:lumMod val="50000"/>
                  </a:schemeClr>
                </a:solidFill>
              </a:defRPr>
            </a:lvl1pPr>
          </a:lstStyle>
          <a:p>
            <a:pPr lvl="0"/>
            <a:r>
              <a:rPr lang="en-US"/>
              <a:t>Enter your subtitle here</a:t>
            </a:r>
          </a:p>
        </p:txBody>
      </p:sp>
      <p:sp>
        <p:nvSpPr>
          <p:cNvPr id="10" name="Text 1"/>
          <p:cNvSpPr>
            <a:spLocks noGrp="1"/>
          </p:cNvSpPr>
          <p:nvPr>
            <p:ph type="body" idx="15" hasCustomPrompt="1"/>
          </p:nvPr>
        </p:nvSpPr>
        <p:spPr bwMode="gray">
          <a:xfrm>
            <a:off x="540000" y="1512000"/>
            <a:ext cx="3416400" cy="360000"/>
          </a:xfrm>
          <a:solidFill>
            <a:schemeClr val="bg1">
              <a:lumMod val="65000"/>
            </a:schemeClr>
          </a:solidFill>
        </p:spPr>
        <p:txBody>
          <a:bodyPr lIns="252000" rIns="144000" anchor="ctr"/>
          <a:lstStyle>
            <a:lvl1pPr marL="0" indent="0">
              <a:lnSpc>
                <a:spcPct val="100000"/>
              </a:lnSpc>
              <a:buNone/>
              <a:defRPr sz="2000" b="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text styles</a:t>
            </a:r>
          </a:p>
        </p:txBody>
      </p:sp>
      <p:sp>
        <p:nvSpPr>
          <p:cNvPr id="3" name="Content 1"/>
          <p:cNvSpPr>
            <a:spLocks noGrp="1"/>
          </p:cNvSpPr>
          <p:nvPr>
            <p:ph sz="half" idx="1"/>
          </p:nvPr>
        </p:nvSpPr>
        <p:spPr bwMode="gray">
          <a:xfrm>
            <a:off x="540000" y="1872000"/>
            <a:ext cx="3416400" cy="1573200"/>
          </a:xfrm>
          <a:solidFill>
            <a:schemeClr val="bg1">
              <a:lumMod val="95000"/>
            </a:schemeClr>
          </a:solidFill>
        </p:spPr>
        <p:txBody>
          <a:bodyPr lIns="252000" tIns="252000" rIns="252000" bIns="252000"/>
          <a:lstStyle>
            <a:lvl1pPr>
              <a:defRPr sz="1600"/>
            </a:lvl1pPr>
            <a:lvl2pPr>
              <a:defRPr sz="1400"/>
            </a:lvl2pPr>
            <a:lvl3pPr>
              <a:defRPr sz="1200"/>
            </a:lvl3pPr>
            <a:lvl4pPr>
              <a:defRPr sz="1200"/>
            </a:lvl4pPr>
            <a:lvl5pPr>
              <a:defRPr sz="12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p:txBody>
      </p:sp>
      <p:sp>
        <p:nvSpPr>
          <p:cNvPr id="60" name="Text 2"/>
          <p:cNvSpPr>
            <a:spLocks noGrp="1"/>
          </p:cNvSpPr>
          <p:nvPr>
            <p:ph type="body" idx="22" hasCustomPrompt="1"/>
          </p:nvPr>
        </p:nvSpPr>
        <p:spPr bwMode="gray">
          <a:xfrm>
            <a:off x="4386600" y="1512000"/>
            <a:ext cx="3416400" cy="360000"/>
          </a:xfrm>
          <a:solidFill>
            <a:schemeClr val="bg1">
              <a:lumMod val="65000"/>
            </a:schemeClr>
          </a:solidFill>
        </p:spPr>
        <p:txBody>
          <a:bodyPr lIns="252000" rIns="144000" anchor="ctr"/>
          <a:lstStyle>
            <a:lvl1pPr marL="0" indent="0">
              <a:lnSpc>
                <a:spcPct val="100000"/>
              </a:lnSpc>
              <a:buNone/>
              <a:defRPr sz="2000" b="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text styles</a:t>
            </a:r>
          </a:p>
        </p:txBody>
      </p:sp>
      <p:sp>
        <p:nvSpPr>
          <p:cNvPr id="59" name="Content 2"/>
          <p:cNvSpPr>
            <a:spLocks noGrp="1"/>
          </p:cNvSpPr>
          <p:nvPr>
            <p:ph sz="half" idx="21"/>
          </p:nvPr>
        </p:nvSpPr>
        <p:spPr bwMode="gray">
          <a:xfrm>
            <a:off x="4386600" y="1872000"/>
            <a:ext cx="3416400" cy="1573200"/>
          </a:xfrm>
          <a:solidFill>
            <a:schemeClr val="bg1">
              <a:lumMod val="95000"/>
            </a:schemeClr>
          </a:solidFill>
        </p:spPr>
        <p:txBody>
          <a:bodyPr lIns="252000" tIns="252000" rIns="252000" bIns="252000"/>
          <a:lstStyle>
            <a:lvl1pPr>
              <a:defRPr sz="1600"/>
            </a:lvl1pPr>
            <a:lvl2pPr>
              <a:defRPr sz="1400"/>
            </a:lvl2pPr>
            <a:lvl3pPr>
              <a:defRPr sz="1200"/>
            </a:lvl3pPr>
            <a:lvl4pPr>
              <a:defRPr sz="1200"/>
            </a:lvl4pPr>
            <a:lvl5pPr>
              <a:defRPr sz="12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p:txBody>
      </p:sp>
      <p:sp>
        <p:nvSpPr>
          <p:cNvPr id="64" name="Text 3"/>
          <p:cNvSpPr>
            <a:spLocks noGrp="1"/>
          </p:cNvSpPr>
          <p:nvPr>
            <p:ph type="body" idx="26" hasCustomPrompt="1"/>
          </p:nvPr>
        </p:nvSpPr>
        <p:spPr bwMode="gray">
          <a:xfrm>
            <a:off x="8233200" y="1512000"/>
            <a:ext cx="3416400" cy="360000"/>
          </a:xfrm>
          <a:solidFill>
            <a:schemeClr val="bg1">
              <a:lumMod val="65000"/>
            </a:schemeClr>
          </a:solidFill>
        </p:spPr>
        <p:txBody>
          <a:bodyPr lIns="252000" rIns="144000" anchor="ctr"/>
          <a:lstStyle>
            <a:lvl1pPr marL="0" indent="0">
              <a:lnSpc>
                <a:spcPct val="100000"/>
              </a:lnSpc>
              <a:buNone/>
              <a:defRPr sz="2000" b="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text styles</a:t>
            </a:r>
          </a:p>
        </p:txBody>
      </p:sp>
      <p:sp>
        <p:nvSpPr>
          <p:cNvPr id="63" name="Content 3"/>
          <p:cNvSpPr>
            <a:spLocks noGrp="1"/>
          </p:cNvSpPr>
          <p:nvPr>
            <p:ph sz="half" idx="25"/>
          </p:nvPr>
        </p:nvSpPr>
        <p:spPr bwMode="gray">
          <a:xfrm>
            <a:off x="8233200" y="1872000"/>
            <a:ext cx="3416400" cy="1573200"/>
          </a:xfrm>
          <a:solidFill>
            <a:schemeClr val="bg1">
              <a:lumMod val="95000"/>
            </a:schemeClr>
          </a:solidFill>
        </p:spPr>
        <p:txBody>
          <a:bodyPr lIns="252000" tIns="252000" rIns="252000" bIns="252000"/>
          <a:lstStyle>
            <a:lvl1pPr>
              <a:defRPr sz="1600"/>
            </a:lvl1pPr>
            <a:lvl2pPr>
              <a:defRPr sz="1400"/>
            </a:lvl2pPr>
            <a:lvl3pPr>
              <a:defRPr sz="1200"/>
            </a:lvl3pPr>
            <a:lvl4pPr>
              <a:defRPr sz="1200"/>
            </a:lvl4pPr>
            <a:lvl5pPr>
              <a:defRPr sz="12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p:txBody>
      </p:sp>
      <p:sp>
        <p:nvSpPr>
          <p:cNvPr id="56" name="Text 4"/>
          <p:cNvSpPr>
            <a:spLocks noGrp="1"/>
          </p:cNvSpPr>
          <p:nvPr>
            <p:ph type="body" idx="18" hasCustomPrompt="1"/>
          </p:nvPr>
        </p:nvSpPr>
        <p:spPr bwMode="gray">
          <a:xfrm>
            <a:off x="540000" y="3877050"/>
            <a:ext cx="3416400" cy="360000"/>
          </a:xfrm>
          <a:solidFill>
            <a:schemeClr val="bg1">
              <a:lumMod val="65000"/>
            </a:schemeClr>
          </a:solidFill>
        </p:spPr>
        <p:txBody>
          <a:bodyPr lIns="252000" rIns="144000" anchor="ctr"/>
          <a:lstStyle>
            <a:lvl1pPr marL="0" indent="0">
              <a:lnSpc>
                <a:spcPct val="100000"/>
              </a:lnSpc>
              <a:buNone/>
              <a:defRPr sz="2000" b="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text styles</a:t>
            </a:r>
          </a:p>
        </p:txBody>
      </p:sp>
      <p:sp>
        <p:nvSpPr>
          <p:cNvPr id="55" name="Content 4"/>
          <p:cNvSpPr>
            <a:spLocks noGrp="1"/>
          </p:cNvSpPr>
          <p:nvPr>
            <p:ph sz="half" idx="17"/>
          </p:nvPr>
        </p:nvSpPr>
        <p:spPr bwMode="gray">
          <a:xfrm>
            <a:off x="540000" y="4237050"/>
            <a:ext cx="3416400" cy="1573200"/>
          </a:xfrm>
          <a:solidFill>
            <a:schemeClr val="bg1">
              <a:lumMod val="95000"/>
            </a:schemeClr>
          </a:solidFill>
        </p:spPr>
        <p:txBody>
          <a:bodyPr lIns="252000" tIns="252000" rIns="252000" bIns="252000"/>
          <a:lstStyle>
            <a:lvl1pPr>
              <a:defRPr sz="1600"/>
            </a:lvl1pPr>
            <a:lvl2pPr>
              <a:defRPr sz="1400"/>
            </a:lvl2pPr>
            <a:lvl3pPr>
              <a:defRPr sz="1200"/>
            </a:lvl3pPr>
            <a:lvl4pPr>
              <a:defRPr sz="1200"/>
            </a:lvl4pPr>
            <a:lvl5pPr>
              <a:defRPr sz="12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p:txBody>
      </p:sp>
      <p:sp>
        <p:nvSpPr>
          <p:cNvPr id="58" name="Text 5"/>
          <p:cNvSpPr>
            <a:spLocks noGrp="1"/>
          </p:cNvSpPr>
          <p:nvPr>
            <p:ph type="body" idx="20" hasCustomPrompt="1"/>
          </p:nvPr>
        </p:nvSpPr>
        <p:spPr bwMode="gray">
          <a:xfrm>
            <a:off x="4386600" y="3877050"/>
            <a:ext cx="3416400" cy="360000"/>
          </a:xfrm>
          <a:solidFill>
            <a:schemeClr val="bg1">
              <a:lumMod val="65000"/>
            </a:schemeClr>
          </a:solidFill>
        </p:spPr>
        <p:txBody>
          <a:bodyPr lIns="252000" rIns="144000" anchor="ctr"/>
          <a:lstStyle>
            <a:lvl1pPr marL="0" indent="0">
              <a:lnSpc>
                <a:spcPct val="100000"/>
              </a:lnSpc>
              <a:buNone/>
              <a:defRPr sz="2000" b="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text styles</a:t>
            </a:r>
          </a:p>
        </p:txBody>
      </p:sp>
      <p:sp>
        <p:nvSpPr>
          <p:cNvPr id="57" name="Content 5"/>
          <p:cNvSpPr>
            <a:spLocks noGrp="1"/>
          </p:cNvSpPr>
          <p:nvPr>
            <p:ph sz="half" idx="19"/>
          </p:nvPr>
        </p:nvSpPr>
        <p:spPr bwMode="gray">
          <a:xfrm>
            <a:off x="4386600" y="4237050"/>
            <a:ext cx="3416400" cy="1573200"/>
          </a:xfrm>
          <a:solidFill>
            <a:schemeClr val="bg1">
              <a:lumMod val="95000"/>
            </a:schemeClr>
          </a:solidFill>
        </p:spPr>
        <p:txBody>
          <a:bodyPr lIns="252000" tIns="252000" rIns="252000" bIns="252000"/>
          <a:lstStyle>
            <a:lvl1pPr>
              <a:defRPr sz="1600"/>
            </a:lvl1pPr>
            <a:lvl2pPr>
              <a:defRPr sz="1400"/>
            </a:lvl2pPr>
            <a:lvl3pPr>
              <a:defRPr sz="1200"/>
            </a:lvl3pPr>
            <a:lvl4pPr>
              <a:defRPr sz="1200"/>
            </a:lvl4pPr>
            <a:lvl5pPr>
              <a:defRPr sz="12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p:txBody>
      </p:sp>
      <p:sp>
        <p:nvSpPr>
          <p:cNvPr id="62" name="Text 6"/>
          <p:cNvSpPr>
            <a:spLocks noGrp="1"/>
          </p:cNvSpPr>
          <p:nvPr>
            <p:ph type="body" idx="24" hasCustomPrompt="1"/>
          </p:nvPr>
        </p:nvSpPr>
        <p:spPr bwMode="gray">
          <a:xfrm>
            <a:off x="8233200" y="3877050"/>
            <a:ext cx="3416400" cy="360000"/>
          </a:xfrm>
          <a:solidFill>
            <a:schemeClr val="bg1">
              <a:lumMod val="65000"/>
            </a:schemeClr>
          </a:solidFill>
        </p:spPr>
        <p:txBody>
          <a:bodyPr lIns="252000" rIns="144000" anchor="ctr"/>
          <a:lstStyle>
            <a:lvl1pPr marL="0" indent="0">
              <a:lnSpc>
                <a:spcPct val="100000"/>
              </a:lnSpc>
              <a:buNone/>
              <a:defRPr sz="2000" b="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text styles</a:t>
            </a:r>
          </a:p>
        </p:txBody>
      </p:sp>
      <p:sp>
        <p:nvSpPr>
          <p:cNvPr id="61" name="Content 6"/>
          <p:cNvSpPr>
            <a:spLocks noGrp="1"/>
          </p:cNvSpPr>
          <p:nvPr>
            <p:ph sz="half" idx="23"/>
          </p:nvPr>
        </p:nvSpPr>
        <p:spPr bwMode="gray">
          <a:xfrm>
            <a:off x="8233200" y="4237050"/>
            <a:ext cx="3416400" cy="1573200"/>
          </a:xfrm>
          <a:solidFill>
            <a:schemeClr val="bg1">
              <a:lumMod val="95000"/>
            </a:schemeClr>
          </a:solidFill>
        </p:spPr>
        <p:txBody>
          <a:bodyPr lIns="252000" tIns="252000" rIns="252000" bIns="252000"/>
          <a:lstStyle>
            <a:lvl1pPr>
              <a:defRPr sz="1600"/>
            </a:lvl1pPr>
            <a:lvl2pPr>
              <a:defRPr sz="1400"/>
            </a:lvl2pPr>
            <a:lvl3pPr>
              <a:defRPr sz="1200"/>
            </a:lvl3pPr>
            <a:lvl4pPr>
              <a:defRPr sz="1200"/>
            </a:lvl4pPr>
            <a:lvl5pPr>
              <a:defRPr sz="12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p:txBody>
      </p:sp>
      <p:sp>
        <p:nvSpPr>
          <p:cNvPr id="5" name="Date"/>
          <p:cNvSpPr>
            <a:spLocks noGrp="1"/>
          </p:cNvSpPr>
          <p:nvPr>
            <p:ph type="dt" sz="half" idx="10"/>
          </p:nvPr>
        </p:nvSpPr>
        <p:spPr bwMode="gray"/>
        <p:txBody>
          <a:bodyPr/>
          <a:lstStyle/>
          <a:p>
            <a:fld id="{7CEF6286-A6F8-4285-9904-DCB0E97B017C}" type="datetime1">
              <a:rPr lang="en-US" smtClean="0"/>
              <a:t>7/5/2019</a:t>
            </a:fld>
            <a:endParaRPr lang="en-US"/>
          </a:p>
        </p:txBody>
      </p:sp>
      <p:sp>
        <p:nvSpPr>
          <p:cNvPr id="6" name="Footer"/>
          <p:cNvSpPr>
            <a:spLocks noGrp="1"/>
          </p:cNvSpPr>
          <p:nvPr>
            <p:ph type="ftr" sz="quarter" idx="11"/>
          </p:nvPr>
        </p:nvSpPr>
        <p:spPr bwMode="gray"/>
        <p:txBody>
          <a:bodyPr/>
          <a:lstStyle/>
          <a:p>
            <a:r>
              <a:rPr lang="en-US"/>
              <a:t>COMPANY PRESENTATION PPT-TEMPLATE</a:t>
            </a:r>
          </a:p>
        </p:txBody>
      </p:sp>
      <p:sp>
        <p:nvSpPr>
          <p:cNvPr id="7" name="Slide Number"/>
          <p:cNvSpPr>
            <a:spLocks noGrp="1"/>
          </p:cNvSpPr>
          <p:nvPr>
            <p:ph type="sldNum" sz="quarter" idx="12"/>
          </p:nvPr>
        </p:nvSpPr>
        <p:spPr bwMode="gray"/>
        <p:txBody>
          <a:bodyPr/>
          <a:lstStyle/>
          <a:p>
            <a:fld id="{02CEFE82-39F2-4F47-8A0C-D5AB3496FA5C}" type="slidenum">
              <a:rPr lang="en-US" smtClean="0"/>
              <a:t>‹#›</a:t>
            </a:fld>
            <a:endParaRPr lang="en-US"/>
          </a:p>
        </p:txBody>
      </p:sp>
    </p:spTree>
    <p:extLst>
      <p:ext uri="{BB962C8B-B14F-4D97-AF65-F5344CB8AC3E}">
        <p14:creationId xmlns:p14="http://schemas.microsoft.com/office/powerpoint/2010/main" val="24582923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SLIDE3">
    <p:spTree>
      <p:nvGrpSpPr>
        <p:cNvPr id="1" name=""/>
        <p:cNvGrpSpPr/>
        <p:nvPr/>
      </p:nvGrpSpPr>
      <p:grpSpPr>
        <a:xfrm>
          <a:off x="0" y="0"/>
          <a:ext cx="0" cy="0"/>
          <a:chOff x="0" y="0"/>
          <a:chExt cx="0" cy="0"/>
        </a:xfrm>
      </p:grpSpPr>
      <p:sp>
        <p:nvSpPr>
          <p:cNvPr id="13" name="Picture"/>
          <p:cNvSpPr>
            <a:spLocks noGrp="1"/>
          </p:cNvSpPr>
          <p:nvPr>
            <p:ph type="pic" sz="quarter" idx="17" hasCustomPrompt="1"/>
          </p:nvPr>
        </p:nvSpPr>
        <p:spPr bwMode="gray">
          <a:xfrm>
            <a:off x="0" y="0"/>
            <a:ext cx="12190413" cy="6857999"/>
          </a:xfrm>
          <a:solidFill>
            <a:schemeClr val="bg1">
              <a:lumMod val="85000"/>
            </a:schemeClr>
          </a:solidFill>
          <a:ln>
            <a:noFill/>
          </a:ln>
        </p:spPr>
        <p:txBody>
          <a:bodyPr vert="horz" lIns="144000" tIns="144000" rIns="144000" bIns="144000" rtlCol="0">
            <a:noAutofit/>
          </a:bodyPr>
          <a:lstStyle>
            <a:lvl1pPr>
              <a:defRPr lang="en-US" dirty="0"/>
            </a:lvl1pPr>
          </a:lstStyle>
          <a:p>
            <a:pPr marL="0" lvl="0" indent="0">
              <a:buNone/>
            </a:pPr>
            <a:r>
              <a:rPr lang="en-US" noProof="0"/>
              <a:t>Picture</a:t>
            </a:r>
          </a:p>
        </p:txBody>
      </p:sp>
      <p:sp>
        <p:nvSpPr>
          <p:cNvPr id="4" name="Title"/>
          <p:cNvSpPr>
            <a:spLocks noGrp="1"/>
          </p:cNvSpPr>
          <p:nvPr>
            <p:ph type="title"/>
          </p:nvPr>
        </p:nvSpPr>
        <p:spPr bwMode="gray">
          <a:xfrm>
            <a:off x="0" y="3438000"/>
            <a:ext cx="12190414" cy="3420000"/>
          </a:xfrm>
          <a:solidFill>
            <a:schemeClr val="accent1">
              <a:lumMod val="50000"/>
              <a:alpha val="85000"/>
            </a:schemeClr>
          </a:solidFill>
        </p:spPr>
        <p:txBody>
          <a:bodyPr lIns="540000" tIns="360000" rIns="540000" bIns="360000" anchor="ctr"/>
          <a:lstStyle>
            <a:lvl1pPr algn="r">
              <a:spcAft>
                <a:spcPts val="1000"/>
              </a:spcAft>
              <a:defRPr sz="6600">
                <a:solidFill>
                  <a:schemeClr val="bg1"/>
                </a:solidFill>
              </a:defRPr>
            </a:lvl1pPr>
          </a:lstStyle>
          <a:p>
            <a:r>
              <a:rPr lang="en-US" noProof="0"/>
              <a:t>Click to edit Master title style</a:t>
            </a:r>
          </a:p>
        </p:txBody>
      </p:sp>
      <p:sp>
        <p:nvSpPr>
          <p:cNvPr id="5" name="Date">
            <a:extLst>
              <a:ext uri="{FF2B5EF4-FFF2-40B4-BE49-F238E27FC236}">
                <a16:creationId xmlns:a16="http://schemas.microsoft.com/office/drawing/2014/main" id="{CE9B6F25-D262-4BDF-A89C-84FEEED77BC5}"/>
              </a:ext>
            </a:extLst>
          </p:cNvPr>
          <p:cNvSpPr>
            <a:spLocks noGrp="1"/>
          </p:cNvSpPr>
          <p:nvPr>
            <p:ph type="dt" sz="half" idx="10"/>
          </p:nvPr>
        </p:nvSpPr>
        <p:spPr bwMode="gray">
          <a:xfrm>
            <a:off x="10209600" y="6084000"/>
            <a:ext cx="1440000" cy="360000"/>
          </a:xfrm>
        </p:spPr>
        <p:txBody>
          <a:bodyPr/>
          <a:lstStyle>
            <a:lvl1pPr>
              <a:defRPr>
                <a:solidFill>
                  <a:schemeClr val="bg1"/>
                </a:solidFill>
              </a:defRPr>
            </a:lvl1pPr>
          </a:lstStyle>
          <a:p>
            <a:fld id="{AC7C6175-9FC1-4E87-9CDA-C38AE7CE9805}" type="datetime1">
              <a:rPr lang="en-US" smtClean="0"/>
              <a:t>7/5/2019</a:t>
            </a:fld>
            <a:endParaRPr lang="en-US"/>
          </a:p>
        </p:txBody>
      </p:sp>
      <p:sp>
        <p:nvSpPr>
          <p:cNvPr id="6" name="Footer">
            <a:extLst>
              <a:ext uri="{FF2B5EF4-FFF2-40B4-BE49-F238E27FC236}">
                <a16:creationId xmlns:a16="http://schemas.microsoft.com/office/drawing/2014/main" id="{8BA9B826-B1C1-40B8-942F-507FF2579A49}"/>
              </a:ext>
            </a:extLst>
          </p:cNvPr>
          <p:cNvSpPr>
            <a:spLocks noGrp="1"/>
          </p:cNvSpPr>
          <p:nvPr>
            <p:ph type="ftr" sz="quarter" idx="11"/>
          </p:nvPr>
        </p:nvSpPr>
        <p:spPr bwMode="gray">
          <a:xfrm>
            <a:off x="3934800" y="6084000"/>
            <a:ext cx="4320000" cy="360000"/>
          </a:xfrm>
        </p:spPr>
        <p:txBody>
          <a:bodyPr/>
          <a:lstStyle>
            <a:lvl1pPr>
              <a:defRPr>
                <a:solidFill>
                  <a:schemeClr val="bg1"/>
                </a:solidFill>
              </a:defRPr>
            </a:lvl1pPr>
          </a:lstStyle>
          <a:p>
            <a:r>
              <a:rPr lang="en-US"/>
              <a:t>COMPANY PRESENTATION PPT-TEMPLATE</a:t>
            </a:r>
          </a:p>
        </p:txBody>
      </p:sp>
      <p:sp>
        <p:nvSpPr>
          <p:cNvPr id="7" name="Slide Number">
            <a:extLst>
              <a:ext uri="{FF2B5EF4-FFF2-40B4-BE49-F238E27FC236}">
                <a16:creationId xmlns:a16="http://schemas.microsoft.com/office/drawing/2014/main" id="{80C67017-4846-4541-A57D-56E2D8D3D5D8}"/>
              </a:ext>
            </a:extLst>
          </p:cNvPr>
          <p:cNvSpPr>
            <a:spLocks noGrp="1"/>
          </p:cNvSpPr>
          <p:nvPr>
            <p:ph type="sldNum" sz="quarter" idx="12"/>
          </p:nvPr>
        </p:nvSpPr>
        <p:spPr bwMode="gray">
          <a:xfrm>
            <a:off x="540000" y="6084000"/>
            <a:ext cx="900000" cy="360000"/>
          </a:xfrm>
        </p:spPr>
        <p:txBody>
          <a:bodyPr/>
          <a:lstStyle>
            <a:lvl1pPr>
              <a:defRPr>
                <a:solidFill>
                  <a:schemeClr val="bg1"/>
                </a:solidFill>
              </a:defRPr>
            </a:lvl1pPr>
          </a:lstStyle>
          <a:p>
            <a:fld id="{02CEFE82-39F2-4F47-8A0C-D5AB3496FA5C}" type="slidenum">
              <a:rPr lang="en-US" smtClean="0"/>
              <a:pPr/>
              <a:t>‹#›</a:t>
            </a:fld>
            <a:endParaRPr lang="en-US"/>
          </a:p>
        </p:txBody>
      </p:sp>
    </p:spTree>
    <p:extLst>
      <p:ext uri="{BB962C8B-B14F-4D97-AF65-F5344CB8AC3E}">
        <p14:creationId xmlns:p14="http://schemas.microsoft.com/office/powerpoint/2010/main" val="27336107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2_TITLE &amp; CONTENT">
    <p:spTree>
      <p:nvGrpSpPr>
        <p:cNvPr id="1" name=""/>
        <p:cNvGrpSpPr/>
        <p:nvPr/>
      </p:nvGrpSpPr>
      <p:grpSpPr>
        <a:xfrm>
          <a:off x="0" y="0"/>
          <a:ext cx="0" cy="0"/>
          <a:chOff x="0" y="0"/>
          <a:chExt cx="0" cy="0"/>
        </a:xfrm>
      </p:grpSpPr>
      <p:sp>
        <p:nvSpPr>
          <p:cNvPr id="2" name="Title"/>
          <p:cNvSpPr>
            <a:spLocks noGrp="1"/>
          </p:cNvSpPr>
          <p:nvPr>
            <p:ph type="title"/>
          </p:nvPr>
        </p:nvSpPr>
        <p:spPr bwMode="gray">
          <a:xfrm>
            <a:off x="540000" y="432000"/>
            <a:ext cx="11109600" cy="1080000"/>
          </a:xfrm>
        </p:spPr>
        <p:txBody>
          <a:bodyPr/>
          <a:lstStyle/>
          <a:p>
            <a:r>
              <a:rPr lang="en-US"/>
              <a:t>Click to edit Master title style</a:t>
            </a:r>
          </a:p>
        </p:txBody>
      </p:sp>
      <p:sp>
        <p:nvSpPr>
          <p:cNvPr id="13" name="Subtitle"/>
          <p:cNvSpPr>
            <a:spLocks noGrp="1"/>
          </p:cNvSpPr>
          <p:nvPr>
            <p:ph type="body" sz="quarter" idx="13" hasCustomPrompt="1"/>
          </p:nvPr>
        </p:nvSpPr>
        <p:spPr bwMode="gray">
          <a:xfrm>
            <a:off x="540000" y="972000"/>
            <a:ext cx="11109600" cy="540000"/>
          </a:xfrm>
        </p:spPr>
        <p:txBody>
          <a:bodyPr/>
          <a:lstStyle>
            <a:lvl1pPr marL="0" indent="0">
              <a:buNone/>
              <a:defRPr baseline="0">
                <a:solidFill>
                  <a:schemeClr val="bg1">
                    <a:lumMod val="50000"/>
                  </a:schemeClr>
                </a:solidFill>
              </a:defRPr>
            </a:lvl1pPr>
          </a:lstStyle>
          <a:p>
            <a:pPr lvl="0"/>
            <a:r>
              <a:rPr lang="en-US"/>
              <a:t>Enter your subtitle here</a:t>
            </a:r>
          </a:p>
        </p:txBody>
      </p:sp>
      <p:sp>
        <p:nvSpPr>
          <p:cNvPr id="3" name="Content"/>
          <p:cNvSpPr>
            <a:spLocks noGrp="1"/>
          </p:cNvSpPr>
          <p:nvPr>
            <p:ph idx="1" hasCustomPrompt="1"/>
          </p:nvPr>
        </p:nvSpPr>
        <p:spPr bwMode="gray">
          <a:xfrm>
            <a:off x="540000" y="1511999"/>
            <a:ext cx="11109600" cy="1576800"/>
          </a:xfrm>
        </p:spPr>
        <p:txBody>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Picture 1"/>
          <p:cNvSpPr>
            <a:spLocks noGrp="1"/>
          </p:cNvSpPr>
          <p:nvPr>
            <p:ph type="pic" sz="quarter" idx="15" hasCustomPrompt="1"/>
          </p:nvPr>
        </p:nvSpPr>
        <p:spPr bwMode="gray">
          <a:xfrm>
            <a:off x="0" y="3445050"/>
            <a:ext cx="4053600" cy="2365200"/>
          </a:xfrm>
          <a:solidFill>
            <a:schemeClr val="bg1">
              <a:lumMod val="85000"/>
            </a:schemeClr>
          </a:solidFill>
        </p:spPr>
        <p:txBody>
          <a:bodyPr lIns="144000" tIns="144000" rIns="144000" bIns="144000"/>
          <a:lstStyle>
            <a:lvl1pPr marL="0" indent="0">
              <a:buNone/>
              <a:defRPr/>
            </a:lvl1pPr>
          </a:lstStyle>
          <a:p>
            <a:r>
              <a:rPr lang="en-US"/>
              <a:t>Picture</a:t>
            </a:r>
          </a:p>
        </p:txBody>
      </p:sp>
      <p:sp>
        <p:nvSpPr>
          <p:cNvPr id="11" name="Picture 2"/>
          <p:cNvSpPr>
            <a:spLocks noGrp="1"/>
          </p:cNvSpPr>
          <p:nvPr>
            <p:ph type="pic" sz="quarter" idx="16" hasCustomPrompt="1"/>
          </p:nvPr>
        </p:nvSpPr>
        <p:spPr bwMode="gray">
          <a:xfrm>
            <a:off x="4068406" y="3445050"/>
            <a:ext cx="4053600" cy="2365200"/>
          </a:xfrm>
          <a:solidFill>
            <a:schemeClr val="bg1">
              <a:lumMod val="85000"/>
            </a:schemeClr>
          </a:solidFill>
        </p:spPr>
        <p:txBody>
          <a:bodyPr lIns="144000" tIns="144000" rIns="144000" bIns="144000"/>
          <a:lstStyle>
            <a:lvl1pPr marL="0" indent="0">
              <a:buNone/>
              <a:defRPr/>
            </a:lvl1pPr>
          </a:lstStyle>
          <a:p>
            <a:r>
              <a:rPr lang="en-US"/>
              <a:t>Picture</a:t>
            </a:r>
          </a:p>
        </p:txBody>
      </p:sp>
      <p:sp>
        <p:nvSpPr>
          <p:cNvPr id="12" name="Picture 3"/>
          <p:cNvSpPr>
            <a:spLocks noGrp="1"/>
          </p:cNvSpPr>
          <p:nvPr>
            <p:ph type="pic" sz="quarter" idx="17" hasCustomPrompt="1"/>
          </p:nvPr>
        </p:nvSpPr>
        <p:spPr bwMode="gray">
          <a:xfrm>
            <a:off x="8136813" y="3445050"/>
            <a:ext cx="4053600" cy="2365200"/>
          </a:xfrm>
          <a:solidFill>
            <a:schemeClr val="bg1">
              <a:lumMod val="85000"/>
            </a:schemeClr>
          </a:solidFill>
        </p:spPr>
        <p:txBody>
          <a:bodyPr lIns="144000" tIns="144000" rIns="144000" bIns="144000"/>
          <a:lstStyle>
            <a:lvl1pPr marL="0" indent="0">
              <a:buNone/>
              <a:defRPr/>
            </a:lvl1pPr>
          </a:lstStyle>
          <a:p>
            <a:r>
              <a:rPr lang="en-US"/>
              <a:t>Picture</a:t>
            </a:r>
          </a:p>
        </p:txBody>
      </p:sp>
      <p:sp>
        <p:nvSpPr>
          <p:cNvPr id="4" name="Date"/>
          <p:cNvSpPr>
            <a:spLocks noGrp="1"/>
          </p:cNvSpPr>
          <p:nvPr>
            <p:ph type="dt" sz="half" idx="10"/>
          </p:nvPr>
        </p:nvSpPr>
        <p:spPr bwMode="gray"/>
        <p:txBody>
          <a:bodyPr/>
          <a:lstStyle/>
          <a:p>
            <a:fld id="{2DD219E4-4BFE-43AB-9313-6DDC933C70A5}" type="datetime1">
              <a:rPr lang="en-US" smtClean="0"/>
              <a:t>7/5/2019</a:t>
            </a:fld>
            <a:endParaRPr lang="en-US"/>
          </a:p>
        </p:txBody>
      </p:sp>
      <p:sp>
        <p:nvSpPr>
          <p:cNvPr id="5" name="Footer"/>
          <p:cNvSpPr>
            <a:spLocks noGrp="1"/>
          </p:cNvSpPr>
          <p:nvPr>
            <p:ph type="ftr" sz="quarter" idx="11"/>
          </p:nvPr>
        </p:nvSpPr>
        <p:spPr bwMode="gray"/>
        <p:txBody>
          <a:bodyPr/>
          <a:lstStyle/>
          <a:p>
            <a:r>
              <a:rPr lang="en-US"/>
              <a:t>COMPANY PRESENTATION PPT-TEMPLATE</a:t>
            </a:r>
          </a:p>
        </p:txBody>
      </p:sp>
      <p:sp>
        <p:nvSpPr>
          <p:cNvPr id="6" name="Slide Number"/>
          <p:cNvSpPr>
            <a:spLocks noGrp="1"/>
          </p:cNvSpPr>
          <p:nvPr>
            <p:ph type="sldNum" sz="quarter" idx="12"/>
          </p:nvPr>
        </p:nvSpPr>
        <p:spPr bwMode="gray"/>
        <p:txBody>
          <a:bodyPr/>
          <a:lstStyle/>
          <a:p>
            <a:fld id="{02CEFE82-39F2-4F47-8A0C-D5AB3496FA5C}" type="slidenum">
              <a:rPr lang="en-US" smtClean="0"/>
              <a:t>‹#›</a:t>
            </a:fld>
            <a:endParaRPr lang="en-US"/>
          </a:p>
        </p:txBody>
      </p:sp>
    </p:spTree>
    <p:extLst>
      <p:ext uri="{BB962C8B-B14F-4D97-AF65-F5344CB8AC3E}">
        <p14:creationId xmlns:p14="http://schemas.microsoft.com/office/powerpoint/2010/main" val="25463231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5_TITLE">
    <p:spTree>
      <p:nvGrpSpPr>
        <p:cNvPr id="1" name=""/>
        <p:cNvGrpSpPr/>
        <p:nvPr/>
      </p:nvGrpSpPr>
      <p:grpSpPr>
        <a:xfrm>
          <a:off x="0" y="0"/>
          <a:ext cx="0" cy="0"/>
          <a:chOff x="0" y="0"/>
          <a:chExt cx="0" cy="0"/>
        </a:xfrm>
      </p:grpSpPr>
      <p:sp>
        <p:nvSpPr>
          <p:cNvPr id="8" name="Picture">
            <a:extLst>
              <a:ext uri="{FF2B5EF4-FFF2-40B4-BE49-F238E27FC236}">
                <a16:creationId xmlns:a16="http://schemas.microsoft.com/office/drawing/2014/main" id="{A5E28EC6-4122-44CC-BE3E-B1A6A1003C3C}"/>
              </a:ext>
            </a:extLst>
          </p:cNvPr>
          <p:cNvSpPr>
            <a:spLocks noGrp="1"/>
          </p:cNvSpPr>
          <p:nvPr>
            <p:ph type="pic" sz="quarter" idx="14" hasCustomPrompt="1"/>
          </p:nvPr>
        </p:nvSpPr>
        <p:spPr bwMode="gray">
          <a:xfrm>
            <a:off x="540001" y="1512000"/>
            <a:ext cx="798728" cy="635472"/>
          </a:xfrm>
          <a:solidFill>
            <a:schemeClr val="bg1">
              <a:lumMod val="85000"/>
            </a:schemeClr>
          </a:solidFill>
        </p:spPr>
        <p:txBody>
          <a:bodyPr lIns="108000" tIns="144000" rIns="108000" bIns="144000" anchor="ctr"/>
          <a:lstStyle>
            <a:lvl1pPr marL="0" indent="0" algn="ctr">
              <a:buNone/>
              <a:defRPr sz="1600"/>
            </a:lvl1pPr>
          </a:lstStyle>
          <a:p>
            <a:r>
              <a:rPr lang="en-US"/>
              <a:t>Picture</a:t>
            </a:r>
          </a:p>
        </p:txBody>
      </p:sp>
      <p:sp>
        <p:nvSpPr>
          <p:cNvPr id="2" name="Title"/>
          <p:cNvSpPr>
            <a:spLocks noGrp="1"/>
          </p:cNvSpPr>
          <p:nvPr>
            <p:ph type="title"/>
          </p:nvPr>
        </p:nvSpPr>
        <p:spPr bwMode="gray">
          <a:xfrm>
            <a:off x="540000" y="432000"/>
            <a:ext cx="11109600" cy="1080000"/>
          </a:xfrm>
        </p:spPr>
        <p:txBody>
          <a:bodyPr/>
          <a:lstStyle/>
          <a:p>
            <a:r>
              <a:rPr lang="en-US"/>
              <a:t>Click to edit Master title style</a:t>
            </a:r>
          </a:p>
        </p:txBody>
      </p:sp>
      <p:sp>
        <p:nvSpPr>
          <p:cNvPr id="7" name="Subtitle"/>
          <p:cNvSpPr>
            <a:spLocks noGrp="1"/>
          </p:cNvSpPr>
          <p:nvPr>
            <p:ph type="body" sz="quarter" idx="13" hasCustomPrompt="1"/>
          </p:nvPr>
        </p:nvSpPr>
        <p:spPr bwMode="gray">
          <a:xfrm>
            <a:off x="540000" y="972000"/>
            <a:ext cx="11109600" cy="540000"/>
          </a:xfrm>
        </p:spPr>
        <p:txBody>
          <a:bodyPr/>
          <a:lstStyle>
            <a:lvl1pPr marL="0" indent="0">
              <a:buNone/>
              <a:defRPr baseline="0">
                <a:solidFill>
                  <a:schemeClr val="bg1">
                    <a:lumMod val="50000"/>
                  </a:schemeClr>
                </a:solidFill>
              </a:defRPr>
            </a:lvl1pPr>
          </a:lstStyle>
          <a:p>
            <a:pPr lvl="0"/>
            <a:r>
              <a:rPr lang="en-US"/>
              <a:t>Enter your subtitle here</a:t>
            </a:r>
          </a:p>
        </p:txBody>
      </p:sp>
      <p:sp>
        <p:nvSpPr>
          <p:cNvPr id="3" name="Date"/>
          <p:cNvSpPr>
            <a:spLocks noGrp="1"/>
          </p:cNvSpPr>
          <p:nvPr>
            <p:ph type="dt" sz="half" idx="10"/>
          </p:nvPr>
        </p:nvSpPr>
        <p:spPr bwMode="gray"/>
        <p:txBody>
          <a:bodyPr/>
          <a:lstStyle/>
          <a:p>
            <a:fld id="{39A2DF84-5D8A-4482-9582-79BE288440F3}" type="datetime1">
              <a:rPr lang="en-US" smtClean="0"/>
              <a:t>7/5/2019</a:t>
            </a:fld>
            <a:endParaRPr lang="en-US"/>
          </a:p>
        </p:txBody>
      </p:sp>
      <p:sp>
        <p:nvSpPr>
          <p:cNvPr id="4" name="Footer"/>
          <p:cNvSpPr>
            <a:spLocks noGrp="1"/>
          </p:cNvSpPr>
          <p:nvPr>
            <p:ph type="ftr" sz="quarter" idx="11"/>
          </p:nvPr>
        </p:nvSpPr>
        <p:spPr bwMode="gray"/>
        <p:txBody>
          <a:bodyPr/>
          <a:lstStyle/>
          <a:p>
            <a:r>
              <a:rPr lang="en-US"/>
              <a:t>COMPANY PRESENTATION PPT-TEMPLATE</a:t>
            </a:r>
          </a:p>
        </p:txBody>
      </p:sp>
      <p:sp>
        <p:nvSpPr>
          <p:cNvPr id="5" name="Slide Number"/>
          <p:cNvSpPr>
            <a:spLocks noGrp="1"/>
          </p:cNvSpPr>
          <p:nvPr>
            <p:ph type="sldNum" sz="quarter" idx="12"/>
          </p:nvPr>
        </p:nvSpPr>
        <p:spPr bwMode="gray"/>
        <p:txBody>
          <a:bodyPr/>
          <a:lstStyle/>
          <a:p>
            <a:fld id="{02CEFE82-39F2-4F47-8A0C-D5AB3496FA5C}" type="slidenum">
              <a:rPr lang="en-US" smtClean="0"/>
              <a:t>‹#›</a:t>
            </a:fld>
            <a:endParaRPr lang="en-US"/>
          </a:p>
        </p:txBody>
      </p:sp>
      <p:sp>
        <p:nvSpPr>
          <p:cNvPr id="10" name="Picture">
            <a:extLst>
              <a:ext uri="{FF2B5EF4-FFF2-40B4-BE49-F238E27FC236}">
                <a16:creationId xmlns:a16="http://schemas.microsoft.com/office/drawing/2014/main" id="{95A551CD-D9B8-4D2A-8DCB-EF9A90329DED}"/>
              </a:ext>
            </a:extLst>
          </p:cNvPr>
          <p:cNvSpPr>
            <a:spLocks noGrp="1"/>
          </p:cNvSpPr>
          <p:nvPr>
            <p:ph type="pic" sz="quarter" idx="15" hasCustomPrompt="1"/>
          </p:nvPr>
        </p:nvSpPr>
        <p:spPr bwMode="gray">
          <a:xfrm>
            <a:off x="1477353" y="1512000"/>
            <a:ext cx="798728" cy="635472"/>
          </a:xfrm>
          <a:solidFill>
            <a:schemeClr val="bg1">
              <a:lumMod val="85000"/>
            </a:schemeClr>
          </a:solidFill>
        </p:spPr>
        <p:txBody>
          <a:bodyPr lIns="108000" tIns="144000" rIns="108000" bIns="144000" anchor="ctr"/>
          <a:lstStyle>
            <a:lvl1pPr marL="0" indent="0" algn="ctr">
              <a:buNone/>
              <a:defRPr sz="1600"/>
            </a:lvl1pPr>
          </a:lstStyle>
          <a:p>
            <a:r>
              <a:rPr lang="en-US"/>
              <a:t>Picture</a:t>
            </a:r>
          </a:p>
        </p:txBody>
      </p:sp>
      <p:sp>
        <p:nvSpPr>
          <p:cNvPr id="11" name="Picture">
            <a:extLst>
              <a:ext uri="{FF2B5EF4-FFF2-40B4-BE49-F238E27FC236}">
                <a16:creationId xmlns:a16="http://schemas.microsoft.com/office/drawing/2014/main" id="{372DA1EC-4BB2-47BD-A24D-D6F2EC328EA6}"/>
              </a:ext>
            </a:extLst>
          </p:cNvPr>
          <p:cNvSpPr>
            <a:spLocks noGrp="1"/>
          </p:cNvSpPr>
          <p:nvPr>
            <p:ph type="pic" sz="quarter" idx="16" hasCustomPrompt="1"/>
          </p:nvPr>
        </p:nvSpPr>
        <p:spPr bwMode="gray">
          <a:xfrm>
            <a:off x="2414705" y="1512000"/>
            <a:ext cx="798728" cy="635472"/>
          </a:xfrm>
          <a:solidFill>
            <a:schemeClr val="bg1">
              <a:lumMod val="85000"/>
            </a:schemeClr>
          </a:solidFill>
        </p:spPr>
        <p:txBody>
          <a:bodyPr lIns="108000" tIns="144000" rIns="108000" bIns="144000" anchor="ctr"/>
          <a:lstStyle>
            <a:lvl1pPr marL="0" indent="0" algn="ctr">
              <a:buNone/>
              <a:defRPr sz="1600"/>
            </a:lvl1pPr>
          </a:lstStyle>
          <a:p>
            <a:r>
              <a:rPr lang="en-US"/>
              <a:t>Picture</a:t>
            </a:r>
          </a:p>
        </p:txBody>
      </p:sp>
      <p:sp>
        <p:nvSpPr>
          <p:cNvPr id="12" name="Picture">
            <a:extLst>
              <a:ext uri="{FF2B5EF4-FFF2-40B4-BE49-F238E27FC236}">
                <a16:creationId xmlns:a16="http://schemas.microsoft.com/office/drawing/2014/main" id="{D87BD4C8-CA1A-4B98-A260-E8097AF8CC57}"/>
              </a:ext>
            </a:extLst>
          </p:cNvPr>
          <p:cNvSpPr>
            <a:spLocks noGrp="1"/>
          </p:cNvSpPr>
          <p:nvPr>
            <p:ph type="pic" sz="quarter" idx="17" hasCustomPrompt="1"/>
          </p:nvPr>
        </p:nvSpPr>
        <p:spPr bwMode="gray">
          <a:xfrm>
            <a:off x="3352057" y="1512000"/>
            <a:ext cx="798728" cy="635472"/>
          </a:xfrm>
          <a:solidFill>
            <a:schemeClr val="bg1">
              <a:lumMod val="85000"/>
            </a:schemeClr>
          </a:solidFill>
        </p:spPr>
        <p:txBody>
          <a:bodyPr lIns="108000" tIns="144000" rIns="108000" bIns="144000" anchor="ctr"/>
          <a:lstStyle>
            <a:lvl1pPr marL="0" indent="0" algn="ctr">
              <a:buNone/>
              <a:defRPr sz="1600"/>
            </a:lvl1pPr>
          </a:lstStyle>
          <a:p>
            <a:r>
              <a:rPr lang="en-US"/>
              <a:t>Picture</a:t>
            </a:r>
          </a:p>
        </p:txBody>
      </p:sp>
      <p:sp>
        <p:nvSpPr>
          <p:cNvPr id="13" name="Picture">
            <a:extLst>
              <a:ext uri="{FF2B5EF4-FFF2-40B4-BE49-F238E27FC236}">
                <a16:creationId xmlns:a16="http://schemas.microsoft.com/office/drawing/2014/main" id="{6A718B45-DFE1-4A7D-92CA-2404286B8C1D}"/>
              </a:ext>
            </a:extLst>
          </p:cNvPr>
          <p:cNvSpPr>
            <a:spLocks noGrp="1"/>
          </p:cNvSpPr>
          <p:nvPr>
            <p:ph type="pic" sz="quarter" idx="18" hasCustomPrompt="1"/>
          </p:nvPr>
        </p:nvSpPr>
        <p:spPr bwMode="gray">
          <a:xfrm>
            <a:off x="4289409" y="1512000"/>
            <a:ext cx="798728" cy="635472"/>
          </a:xfrm>
          <a:solidFill>
            <a:schemeClr val="bg1">
              <a:lumMod val="85000"/>
            </a:schemeClr>
          </a:solidFill>
        </p:spPr>
        <p:txBody>
          <a:bodyPr lIns="108000" tIns="144000" rIns="108000" bIns="144000" anchor="ctr"/>
          <a:lstStyle>
            <a:lvl1pPr marL="0" indent="0" algn="ctr">
              <a:buNone/>
              <a:defRPr sz="1600"/>
            </a:lvl1pPr>
          </a:lstStyle>
          <a:p>
            <a:r>
              <a:rPr lang="en-US"/>
              <a:t>Picture</a:t>
            </a:r>
          </a:p>
        </p:txBody>
      </p:sp>
      <p:sp>
        <p:nvSpPr>
          <p:cNvPr id="14" name="Picture">
            <a:extLst>
              <a:ext uri="{FF2B5EF4-FFF2-40B4-BE49-F238E27FC236}">
                <a16:creationId xmlns:a16="http://schemas.microsoft.com/office/drawing/2014/main" id="{C913D423-69A9-4837-9D7B-C362AAA6C24D}"/>
              </a:ext>
            </a:extLst>
          </p:cNvPr>
          <p:cNvSpPr>
            <a:spLocks noGrp="1"/>
          </p:cNvSpPr>
          <p:nvPr>
            <p:ph type="pic" sz="quarter" idx="19" hasCustomPrompt="1"/>
          </p:nvPr>
        </p:nvSpPr>
        <p:spPr bwMode="gray">
          <a:xfrm>
            <a:off x="5226761" y="1512000"/>
            <a:ext cx="798728" cy="635472"/>
          </a:xfrm>
          <a:solidFill>
            <a:schemeClr val="bg1">
              <a:lumMod val="85000"/>
            </a:schemeClr>
          </a:solidFill>
        </p:spPr>
        <p:txBody>
          <a:bodyPr lIns="108000" tIns="144000" rIns="108000" bIns="144000" anchor="ctr"/>
          <a:lstStyle>
            <a:lvl1pPr marL="0" indent="0" algn="ctr">
              <a:buNone/>
              <a:defRPr sz="1600"/>
            </a:lvl1pPr>
          </a:lstStyle>
          <a:p>
            <a:r>
              <a:rPr lang="en-US"/>
              <a:t>Picture</a:t>
            </a:r>
          </a:p>
        </p:txBody>
      </p:sp>
      <p:sp>
        <p:nvSpPr>
          <p:cNvPr id="15" name="Picture">
            <a:extLst>
              <a:ext uri="{FF2B5EF4-FFF2-40B4-BE49-F238E27FC236}">
                <a16:creationId xmlns:a16="http://schemas.microsoft.com/office/drawing/2014/main" id="{83F4CA12-8000-4CD5-9E1D-EFC5CE9CE716}"/>
              </a:ext>
            </a:extLst>
          </p:cNvPr>
          <p:cNvSpPr>
            <a:spLocks noGrp="1"/>
          </p:cNvSpPr>
          <p:nvPr>
            <p:ph type="pic" sz="quarter" idx="20" hasCustomPrompt="1"/>
          </p:nvPr>
        </p:nvSpPr>
        <p:spPr bwMode="gray">
          <a:xfrm>
            <a:off x="6164113" y="1512000"/>
            <a:ext cx="798728" cy="635472"/>
          </a:xfrm>
          <a:solidFill>
            <a:schemeClr val="bg1">
              <a:lumMod val="85000"/>
            </a:schemeClr>
          </a:solidFill>
        </p:spPr>
        <p:txBody>
          <a:bodyPr lIns="108000" tIns="144000" rIns="108000" bIns="144000" anchor="ctr"/>
          <a:lstStyle>
            <a:lvl1pPr marL="0" indent="0" algn="ctr">
              <a:buNone/>
              <a:defRPr sz="1600"/>
            </a:lvl1pPr>
          </a:lstStyle>
          <a:p>
            <a:r>
              <a:rPr lang="en-US"/>
              <a:t>Picture</a:t>
            </a:r>
          </a:p>
        </p:txBody>
      </p:sp>
      <p:sp>
        <p:nvSpPr>
          <p:cNvPr id="16" name="Picture">
            <a:extLst>
              <a:ext uri="{FF2B5EF4-FFF2-40B4-BE49-F238E27FC236}">
                <a16:creationId xmlns:a16="http://schemas.microsoft.com/office/drawing/2014/main" id="{1BD70C10-A899-4294-AB6B-9144993F7A91}"/>
              </a:ext>
            </a:extLst>
          </p:cNvPr>
          <p:cNvSpPr>
            <a:spLocks noGrp="1"/>
          </p:cNvSpPr>
          <p:nvPr>
            <p:ph type="pic" sz="quarter" idx="21" hasCustomPrompt="1"/>
          </p:nvPr>
        </p:nvSpPr>
        <p:spPr bwMode="gray">
          <a:xfrm>
            <a:off x="7101465" y="1512000"/>
            <a:ext cx="798728" cy="635472"/>
          </a:xfrm>
          <a:solidFill>
            <a:schemeClr val="bg1">
              <a:lumMod val="85000"/>
            </a:schemeClr>
          </a:solidFill>
        </p:spPr>
        <p:txBody>
          <a:bodyPr lIns="108000" tIns="144000" rIns="108000" bIns="144000" anchor="ctr"/>
          <a:lstStyle>
            <a:lvl1pPr marL="0" indent="0" algn="ctr">
              <a:buNone/>
              <a:defRPr sz="1600"/>
            </a:lvl1pPr>
          </a:lstStyle>
          <a:p>
            <a:r>
              <a:rPr lang="en-US"/>
              <a:t>Picture</a:t>
            </a:r>
          </a:p>
        </p:txBody>
      </p:sp>
      <p:sp>
        <p:nvSpPr>
          <p:cNvPr id="17" name="Picture">
            <a:extLst>
              <a:ext uri="{FF2B5EF4-FFF2-40B4-BE49-F238E27FC236}">
                <a16:creationId xmlns:a16="http://schemas.microsoft.com/office/drawing/2014/main" id="{4A05F70B-81C8-40EF-9222-2C915E877310}"/>
              </a:ext>
            </a:extLst>
          </p:cNvPr>
          <p:cNvSpPr>
            <a:spLocks noGrp="1"/>
          </p:cNvSpPr>
          <p:nvPr>
            <p:ph type="pic" sz="quarter" idx="22" hasCustomPrompt="1"/>
          </p:nvPr>
        </p:nvSpPr>
        <p:spPr bwMode="gray">
          <a:xfrm>
            <a:off x="8038817" y="1512000"/>
            <a:ext cx="798728" cy="635472"/>
          </a:xfrm>
          <a:solidFill>
            <a:schemeClr val="bg1">
              <a:lumMod val="85000"/>
            </a:schemeClr>
          </a:solidFill>
        </p:spPr>
        <p:txBody>
          <a:bodyPr lIns="108000" tIns="144000" rIns="108000" bIns="144000" anchor="ctr"/>
          <a:lstStyle>
            <a:lvl1pPr marL="0" indent="0" algn="ctr">
              <a:buNone/>
              <a:defRPr sz="1600"/>
            </a:lvl1pPr>
          </a:lstStyle>
          <a:p>
            <a:r>
              <a:rPr lang="en-US"/>
              <a:t>Picture</a:t>
            </a:r>
          </a:p>
        </p:txBody>
      </p:sp>
      <p:sp>
        <p:nvSpPr>
          <p:cNvPr id="18" name="Picture">
            <a:extLst>
              <a:ext uri="{FF2B5EF4-FFF2-40B4-BE49-F238E27FC236}">
                <a16:creationId xmlns:a16="http://schemas.microsoft.com/office/drawing/2014/main" id="{99C3D4D0-A114-417A-ADCB-8DA70D64A36C}"/>
              </a:ext>
            </a:extLst>
          </p:cNvPr>
          <p:cNvSpPr>
            <a:spLocks noGrp="1"/>
          </p:cNvSpPr>
          <p:nvPr>
            <p:ph type="pic" sz="quarter" idx="23" hasCustomPrompt="1"/>
          </p:nvPr>
        </p:nvSpPr>
        <p:spPr bwMode="gray">
          <a:xfrm>
            <a:off x="8976169" y="1512000"/>
            <a:ext cx="798728" cy="635472"/>
          </a:xfrm>
          <a:solidFill>
            <a:schemeClr val="bg1">
              <a:lumMod val="85000"/>
            </a:schemeClr>
          </a:solidFill>
        </p:spPr>
        <p:txBody>
          <a:bodyPr lIns="108000" tIns="144000" rIns="108000" bIns="144000" anchor="ctr"/>
          <a:lstStyle>
            <a:lvl1pPr marL="0" indent="0" algn="ctr">
              <a:buNone/>
              <a:defRPr sz="1600"/>
            </a:lvl1pPr>
          </a:lstStyle>
          <a:p>
            <a:r>
              <a:rPr lang="en-US"/>
              <a:t>Picture</a:t>
            </a:r>
          </a:p>
        </p:txBody>
      </p:sp>
      <p:sp>
        <p:nvSpPr>
          <p:cNvPr id="19" name="Picture">
            <a:extLst>
              <a:ext uri="{FF2B5EF4-FFF2-40B4-BE49-F238E27FC236}">
                <a16:creationId xmlns:a16="http://schemas.microsoft.com/office/drawing/2014/main" id="{12514B78-5DA4-4396-9343-73DD398BA161}"/>
              </a:ext>
            </a:extLst>
          </p:cNvPr>
          <p:cNvSpPr>
            <a:spLocks noGrp="1"/>
          </p:cNvSpPr>
          <p:nvPr>
            <p:ph type="pic" sz="quarter" idx="24" hasCustomPrompt="1"/>
          </p:nvPr>
        </p:nvSpPr>
        <p:spPr bwMode="gray">
          <a:xfrm>
            <a:off x="9913521" y="1512000"/>
            <a:ext cx="798728" cy="635472"/>
          </a:xfrm>
          <a:solidFill>
            <a:schemeClr val="bg1">
              <a:lumMod val="85000"/>
            </a:schemeClr>
          </a:solidFill>
        </p:spPr>
        <p:txBody>
          <a:bodyPr lIns="108000" tIns="144000" rIns="108000" bIns="144000" anchor="ctr"/>
          <a:lstStyle>
            <a:lvl1pPr marL="0" indent="0" algn="ctr">
              <a:buNone/>
              <a:defRPr sz="1600"/>
            </a:lvl1pPr>
          </a:lstStyle>
          <a:p>
            <a:r>
              <a:rPr lang="en-US"/>
              <a:t>Picture</a:t>
            </a:r>
          </a:p>
        </p:txBody>
      </p:sp>
      <p:sp>
        <p:nvSpPr>
          <p:cNvPr id="20" name="Picture">
            <a:extLst>
              <a:ext uri="{FF2B5EF4-FFF2-40B4-BE49-F238E27FC236}">
                <a16:creationId xmlns:a16="http://schemas.microsoft.com/office/drawing/2014/main" id="{E7D5BD38-E0AA-4573-B3CF-61F336D9A604}"/>
              </a:ext>
            </a:extLst>
          </p:cNvPr>
          <p:cNvSpPr>
            <a:spLocks noGrp="1"/>
          </p:cNvSpPr>
          <p:nvPr>
            <p:ph type="pic" sz="quarter" idx="25" hasCustomPrompt="1"/>
          </p:nvPr>
        </p:nvSpPr>
        <p:spPr bwMode="gray">
          <a:xfrm>
            <a:off x="10850872" y="1512000"/>
            <a:ext cx="798728" cy="635472"/>
          </a:xfrm>
          <a:solidFill>
            <a:schemeClr val="bg1">
              <a:lumMod val="85000"/>
            </a:schemeClr>
          </a:solidFill>
        </p:spPr>
        <p:txBody>
          <a:bodyPr lIns="108000" tIns="144000" rIns="108000" bIns="144000" anchor="ctr"/>
          <a:lstStyle>
            <a:lvl1pPr marL="0" indent="0" algn="ctr">
              <a:buNone/>
              <a:defRPr sz="1600"/>
            </a:lvl1pPr>
          </a:lstStyle>
          <a:p>
            <a:r>
              <a:rPr lang="en-US"/>
              <a:t>Picture</a:t>
            </a:r>
          </a:p>
        </p:txBody>
      </p:sp>
      <p:sp>
        <p:nvSpPr>
          <p:cNvPr id="21" name="Picture">
            <a:extLst>
              <a:ext uri="{FF2B5EF4-FFF2-40B4-BE49-F238E27FC236}">
                <a16:creationId xmlns:a16="http://schemas.microsoft.com/office/drawing/2014/main" id="{53333587-1CE4-44E3-B34B-D7D49CB477FB}"/>
              </a:ext>
            </a:extLst>
          </p:cNvPr>
          <p:cNvSpPr>
            <a:spLocks noGrp="1"/>
          </p:cNvSpPr>
          <p:nvPr>
            <p:ph type="pic" sz="quarter" idx="26" hasCustomPrompt="1"/>
          </p:nvPr>
        </p:nvSpPr>
        <p:spPr bwMode="gray">
          <a:xfrm>
            <a:off x="540001" y="2244586"/>
            <a:ext cx="798728" cy="635472"/>
          </a:xfrm>
          <a:solidFill>
            <a:schemeClr val="bg1">
              <a:lumMod val="85000"/>
            </a:schemeClr>
          </a:solidFill>
        </p:spPr>
        <p:txBody>
          <a:bodyPr lIns="108000" tIns="144000" rIns="108000" bIns="144000" anchor="ctr"/>
          <a:lstStyle>
            <a:lvl1pPr marL="0" indent="0" algn="ctr">
              <a:buNone/>
              <a:defRPr sz="1600"/>
            </a:lvl1pPr>
          </a:lstStyle>
          <a:p>
            <a:r>
              <a:rPr lang="en-US"/>
              <a:t>Picture</a:t>
            </a:r>
          </a:p>
        </p:txBody>
      </p:sp>
      <p:sp>
        <p:nvSpPr>
          <p:cNvPr id="22" name="Picture">
            <a:extLst>
              <a:ext uri="{FF2B5EF4-FFF2-40B4-BE49-F238E27FC236}">
                <a16:creationId xmlns:a16="http://schemas.microsoft.com/office/drawing/2014/main" id="{ADFDD6B0-7FC9-484C-BC33-0674FDA1A6CD}"/>
              </a:ext>
            </a:extLst>
          </p:cNvPr>
          <p:cNvSpPr>
            <a:spLocks noGrp="1"/>
          </p:cNvSpPr>
          <p:nvPr>
            <p:ph type="pic" sz="quarter" idx="27" hasCustomPrompt="1"/>
          </p:nvPr>
        </p:nvSpPr>
        <p:spPr bwMode="gray">
          <a:xfrm>
            <a:off x="1477353" y="2244586"/>
            <a:ext cx="798728" cy="635472"/>
          </a:xfrm>
          <a:solidFill>
            <a:schemeClr val="bg1">
              <a:lumMod val="85000"/>
            </a:schemeClr>
          </a:solidFill>
        </p:spPr>
        <p:txBody>
          <a:bodyPr lIns="108000" tIns="144000" rIns="108000" bIns="144000" anchor="ctr"/>
          <a:lstStyle>
            <a:lvl1pPr marL="0" indent="0" algn="ctr">
              <a:buNone/>
              <a:defRPr sz="1600"/>
            </a:lvl1pPr>
          </a:lstStyle>
          <a:p>
            <a:r>
              <a:rPr lang="en-US"/>
              <a:t>Picture</a:t>
            </a:r>
          </a:p>
        </p:txBody>
      </p:sp>
      <p:sp>
        <p:nvSpPr>
          <p:cNvPr id="23" name="Picture">
            <a:extLst>
              <a:ext uri="{FF2B5EF4-FFF2-40B4-BE49-F238E27FC236}">
                <a16:creationId xmlns:a16="http://schemas.microsoft.com/office/drawing/2014/main" id="{5A5AB4BA-9327-424D-B8C2-982A7B409C99}"/>
              </a:ext>
            </a:extLst>
          </p:cNvPr>
          <p:cNvSpPr>
            <a:spLocks noGrp="1"/>
          </p:cNvSpPr>
          <p:nvPr>
            <p:ph type="pic" sz="quarter" idx="28" hasCustomPrompt="1"/>
          </p:nvPr>
        </p:nvSpPr>
        <p:spPr bwMode="gray">
          <a:xfrm>
            <a:off x="2414705" y="2244586"/>
            <a:ext cx="798728" cy="635472"/>
          </a:xfrm>
          <a:solidFill>
            <a:schemeClr val="bg1">
              <a:lumMod val="85000"/>
            </a:schemeClr>
          </a:solidFill>
        </p:spPr>
        <p:txBody>
          <a:bodyPr lIns="108000" tIns="144000" rIns="108000" bIns="144000" anchor="ctr"/>
          <a:lstStyle>
            <a:lvl1pPr marL="0" indent="0" algn="ctr">
              <a:buNone/>
              <a:defRPr sz="1600"/>
            </a:lvl1pPr>
          </a:lstStyle>
          <a:p>
            <a:r>
              <a:rPr lang="en-US"/>
              <a:t>Picture</a:t>
            </a:r>
          </a:p>
        </p:txBody>
      </p:sp>
      <p:sp>
        <p:nvSpPr>
          <p:cNvPr id="24" name="Picture">
            <a:extLst>
              <a:ext uri="{FF2B5EF4-FFF2-40B4-BE49-F238E27FC236}">
                <a16:creationId xmlns:a16="http://schemas.microsoft.com/office/drawing/2014/main" id="{DD3AED85-D989-424A-972A-ED7EAE3BF267}"/>
              </a:ext>
            </a:extLst>
          </p:cNvPr>
          <p:cNvSpPr>
            <a:spLocks noGrp="1"/>
          </p:cNvSpPr>
          <p:nvPr>
            <p:ph type="pic" sz="quarter" idx="29" hasCustomPrompt="1"/>
          </p:nvPr>
        </p:nvSpPr>
        <p:spPr bwMode="gray">
          <a:xfrm>
            <a:off x="3352057" y="2244586"/>
            <a:ext cx="798728" cy="635472"/>
          </a:xfrm>
          <a:solidFill>
            <a:schemeClr val="bg1">
              <a:lumMod val="85000"/>
            </a:schemeClr>
          </a:solidFill>
        </p:spPr>
        <p:txBody>
          <a:bodyPr lIns="108000" tIns="144000" rIns="108000" bIns="144000" anchor="ctr"/>
          <a:lstStyle>
            <a:lvl1pPr marL="0" indent="0" algn="ctr">
              <a:buNone/>
              <a:defRPr sz="1600"/>
            </a:lvl1pPr>
          </a:lstStyle>
          <a:p>
            <a:r>
              <a:rPr lang="en-US"/>
              <a:t>Picture</a:t>
            </a:r>
          </a:p>
        </p:txBody>
      </p:sp>
      <p:sp>
        <p:nvSpPr>
          <p:cNvPr id="25" name="Picture">
            <a:extLst>
              <a:ext uri="{FF2B5EF4-FFF2-40B4-BE49-F238E27FC236}">
                <a16:creationId xmlns:a16="http://schemas.microsoft.com/office/drawing/2014/main" id="{CF46F4A6-CA7D-4130-A21D-A13D28749496}"/>
              </a:ext>
            </a:extLst>
          </p:cNvPr>
          <p:cNvSpPr>
            <a:spLocks noGrp="1"/>
          </p:cNvSpPr>
          <p:nvPr>
            <p:ph type="pic" sz="quarter" idx="30" hasCustomPrompt="1"/>
          </p:nvPr>
        </p:nvSpPr>
        <p:spPr bwMode="gray">
          <a:xfrm>
            <a:off x="4289409" y="2244586"/>
            <a:ext cx="798728" cy="635472"/>
          </a:xfrm>
          <a:solidFill>
            <a:schemeClr val="bg1">
              <a:lumMod val="85000"/>
            </a:schemeClr>
          </a:solidFill>
        </p:spPr>
        <p:txBody>
          <a:bodyPr lIns="108000" tIns="144000" rIns="108000" bIns="144000" anchor="ctr"/>
          <a:lstStyle>
            <a:lvl1pPr marL="0" indent="0" algn="ctr">
              <a:buNone/>
              <a:defRPr sz="1600"/>
            </a:lvl1pPr>
          </a:lstStyle>
          <a:p>
            <a:r>
              <a:rPr lang="en-US"/>
              <a:t>Picture</a:t>
            </a:r>
          </a:p>
        </p:txBody>
      </p:sp>
      <p:sp>
        <p:nvSpPr>
          <p:cNvPr id="26" name="Picture">
            <a:extLst>
              <a:ext uri="{FF2B5EF4-FFF2-40B4-BE49-F238E27FC236}">
                <a16:creationId xmlns:a16="http://schemas.microsoft.com/office/drawing/2014/main" id="{44B315BB-5644-41BF-A7C5-0AD9F6E42FBE}"/>
              </a:ext>
            </a:extLst>
          </p:cNvPr>
          <p:cNvSpPr>
            <a:spLocks noGrp="1"/>
          </p:cNvSpPr>
          <p:nvPr>
            <p:ph type="pic" sz="quarter" idx="31" hasCustomPrompt="1"/>
          </p:nvPr>
        </p:nvSpPr>
        <p:spPr bwMode="gray">
          <a:xfrm>
            <a:off x="5226761" y="2244586"/>
            <a:ext cx="798728" cy="635472"/>
          </a:xfrm>
          <a:solidFill>
            <a:schemeClr val="bg1">
              <a:lumMod val="85000"/>
            </a:schemeClr>
          </a:solidFill>
        </p:spPr>
        <p:txBody>
          <a:bodyPr lIns="108000" tIns="144000" rIns="108000" bIns="144000" anchor="ctr"/>
          <a:lstStyle>
            <a:lvl1pPr marL="0" indent="0" algn="ctr">
              <a:buNone/>
              <a:defRPr sz="1600"/>
            </a:lvl1pPr>
          </a:lstStyle>
          <a:p>
            <a:r>
              <a:rPr lang="en-US"/>
              <a:t>Picture</a:t>
            </a:r>
          </a:p>
        </p:txBody>
      </p:sp>
      <p:sp>
        <p:nvSpPr>
          <p:cNvPr id="27" name="Picture">
            <a:extLst>
              <a:ext uri="{FF2B5EF4-FFF2-40B4-BE49-F238E27FC236}">
                <a16:creationId xmlns:a16="http://schemas.microsoft.com/office/drawing/2014/main" id="{9E21F5C8-A485-41BE-AF23-E4F8FE96DDE7}"/>
              </a:ext>
            </a:extLst>
          </p:cNvPr>
          <p:cNvSpPr>
            <a:spLocks noGrp="1"/>
          </p:cNvSpPr>
          <p:nvPr>
            <p:ph type="pic" sz="quarter" idx="32" hasCustomPrompt="1"/>
          </p:nvPr>
        </p:nvSpPr>
        <p:spPr bwMode="gray">
          <a:xfrm>
            <a:off x="6164113" y="2244586"/>
            <a:ext cx="798728" cy="635472"/>
          </a:xfrm>
          <a:solidFill>
            <a:schemeClr val="bg1">
              <a:lumMod val="85000"/>
            </a:schemeClr>
          </a:solidFill>
        </p:spPr>
        <p:txBody>
          <a:bodyPr lIns="108000" tIns="144000" rIns="108000" bIns="144000" anchor="ctr"/>
          <a:lstStyle>
            <a:lvl1pPr marL="0" indent="0" algn="ctr">
              <a:buNone/>
              <a:defRPr sz="1600"/>
            </a:lvl1pPr>
          </a:lstStyle>
          <a:p>
            <a:r>
              <a:rPr lang="en-US"/>
              <a:t>Picture</a:t>
            </a:r>
          </a:p>
        </p:txBody>
      </p:sp>
      <p:sp>
        <p:nvSpPr>
          <p:cNvPr id="28" name="Picture">
            <a:extLst>
              <a:ext uri="{FF2B5EF4-FFF2-40B4-BE49-F238E27FC236}">
                <a16:creationId xmlns:a16="http://schemas.microsoft.com/office/drawing/2014/main" id="{F93CAE44-DFCD-4E05-8AAA-30277A2CE7BF}"/>
              </a:ext>
            </a:extLst>
          </p:cNvPr>
          <p:cNvSpPr>
            <a:spLocks noGrp="1"/>
          </p:cNvSpPr>
          <p:nvPr>
            <p:ph type="pic" sz="quarter" idx="33" hasCustomPrompt="1"/>
          </p:nvPr>
        </p:nvSpPr>
        <p:spPr bwMode="gray">
          <a:xfrm>
            <a:off x="7101465" y="2244586"/>
            <a:ext cx="798728" cy="635472"/>
          </a:xfrm>
          <a:solidFill>
            <a:schemeClr val="bg1">
              <a:lumMod val="85000"/>
            </a:schemeClr>
          </a:solidFill>
        </p:spPr>
        <p:txBody>
          <a:bodyPr lIns="108000" tIns="144000" rIns="108000" bIns="144000" anchor="ctr"/>
          <a:lstStyle>
            <a:lvl1pPr marL="0" indent="0" algn="ctr">
              <a:buNone/>
              <a:defRPr sz="1600"/>
            </a:lvl1pPr>
          </a:lstStyle>
          <a:p>
            <a:r>
              <a:rPr lang="en-US"/>
              <a:t>Picture</a:t>
            </a:r>
          </a:p>
        </p:txBody>
      </p:sp>
      <p:sp>
        <p:nvSpPr>
          <p:cNvPr id="29" name="Picture">
            <a:extLst>
              <a:ext uri="{FF2B5EF4-FFF2-40B4-BE49-F238E27FC236}">
                <a16:creationId xmlns:a16="http://schemas.microsoft.com/office/drawing/2014/main" id="{7846A475-58C9-40C4-94A3-8E924576C9C6}"/>
              </a:ext>
            </a:extLst>
          </p:cNvPr>
          <p:cNvSpPr>
            <a:spLocks noGrp="1"/>
          </p:cNvSpPr>
          <p:nvPr>
            <p:ph type="pic" sz="quarter" idx="34" hasCustomPrompt="1"/>
          </p:nvPr>
        </p:nvSpPr>
        <p:spPr bwMode="gray">
          <a:xfrm>
            <a:off x="8038817" y="2244586"/>
            <a:ext cx="798728" cy="635472"/>
          </a:xfrm>
          <a:solidFill>
            <a:schemeClr val="bg1">
              <a:lumMod val="85000"/>
            </a:schemeClr>
          </a:solidFill>
        </p:spPr>
        <p:txBody>
          <a:bodyPr lIns="108000" tIns="144000" rIns="108000" bIns="144000" anchor="ctr"/>
          <a:lstStyle>
            <a:lvl1pPr marL="0" indent="0" algn="ctr">
              <a:buNone/>
              <a:defRPr sz="1600"/>
            </a:lvl1pPr>
          </a:lstStyle>
          <a:p>
            <a:r>
              <a:rPr lang="en-US"/>
              <a:t>Picture</a:t>
            </a:r>
          </a:p>
        </p:txBody>
      </p:sp>
      <p:sp>
        <p:nvSpPr>
          <p:cNvPr id="30" name="Picture">
            <a:extLst>
              <a:ext uri="{FF2B5EF4-FFF2-40B4-BE49-F238E27FC236}">
                <a16:creationId xmlns:a16="http://schemas.microsoft.com/office/drawing/2014/main" id="{37D5F6AE-B944-49DC-977B-D63D77D91174}"/>
              </a:ext>
            </a:extLst>
          </p:cNvPr>
          <p:cNvSpPr>
            <a:spLocks noGrp="1"/>
          </p:cNvSpPr>
          <p:nvPr>
            <p:ph type="pic" sz="quarter" idx="35" hasCustomPrompt="1"/>
          </p:nvPr>
        </p:nvSpPr>
        <p:spPr bwMode="gray">
          <a:xfrm>
            <a:off x="8976169" y="2244586"/>
            <a:ext cx="798728" cy="635472"/>
          </a:xfrm>
          <a:solidFill>
            <a:schemeClr val="bg1">
              <a:lumMod val="85000"/>
            </a:schemeClr>
          </a:solidFill>
        </p:spPr>
        <p:txBody>
          <a:bodyPr lIns="108000" tIns="144000" rIns="108000" bIns="144000" anchor="ctr"/>
          <a:lstStyle>
            <a:lvl1pPr marL="0" indent="0" algn="ctr">
              <a:buNone/>
              <a:defRPr sz="1600"/>
            </a:lvl1pPr>
          </a:lstStyle>
          <a:p>
            <a:r>
              <a:rPr lang="en-US"/>
              <a:t>Picture</a:t>
            </a:r>
          </a:p>
        </p:txBody>
      </p:sp>
      <p:sp>
        <p:nvSpPr>
          <p:cNvPr id="31" name="Picture">
            <a:extLst>
              <a:ext uri="{FF2B5EF4-FFF2-40B4-BE49-F238E27FC236}">
                <a16:creationId xmlns:a16="http://schemas.microsoft.com/office/drawing/2014/main" id="{4872C4B6-0CEC-46E7-9411-1819DB4D2D32}"/>
              </a:ext>
            </a:extLst>
          </p:cNvPr>
          <p:cNvSpPr>
            <a:spLocks noGrp="1"/>
          </p:cNvSpPr>
          <p:nvPr>
            <p:ph type="pic" sz="quarter" idx="36" hasCustomPrompt="1"/>
          </p:nvPr>
        </p:nvSpPr>
        <p:spPr bwMode="gray">
          <a:xfrm>
            <a:off x="9913521" y="2244586"/>
            <a:ext cx="798728" cy="635472"/>
          </a:xfrm>
          <a:solidFill>
            <a:schemeClr val="bg1">
              <a:lumMod val="85000"/>
            </a:schemeClr>
          </a:solidFill>
        </p:spPr>
        <p:txBody>
          <a:bodyPr lIns="108000" tIns="144000" rIns="108000" bIns="144000" anchor="ctr"/>
          <a:lstStyle>
            <a:lvl1pPr marL="0" indent="0" algn="ctr">
              <a:buNone/>
              <a:defRPr sz="1600"/>
            </a:lvl1pPr>
          </a:lstStyle>
          <a:p>
            <a:r>
              <a:rPr lang="en-US"/>
              <a:t>Picture</a:t>
            </a:r>
          </a:p>
        </p:txBody>
      </p:sp>
      <p:sp>
        <p:nvSpPr>
          <p:cNvPr id="32" name="Picture">
            <a:extLst>
              <a:ext uri="{FF2B5EF4-FFF2-40B4-BE49-F238E27FC236}">
                <a16:creationId xmlns:a16="http://schemas.microsoft.com/office/drawing/2014/main" id="{EF11ED5A-D988-4152-8C8A-FA1FB55958E6}"/>
              </a:ext>
            </a:extLst>
          </p:cNvPr>
          <p:cNvSpPr>
            <a:spLocks noGrp="1"/>
          </p:cNvSpPr>
          <p:nvPr>
            <p:ph type="pic" sz="quarter" idx="37" hasCustomPrompt="1"/>
          </p:nvPr>
        </p:nvSpPr>
        <p:spPr bwMode="gray">
          <a:xfrm>
            <a:off x="10850872" y="2244586"/>
            <a:ext cx="798728" cy="635472"/>
          </a:xfrm>
          <a:solidFill>
            <a:schemeClr val="bg1">
              <a:lumMod val="85000"/>
            </a:schemeClr>
          </a:solidFill>
        </p:spPr>
        <p:txBody>
          <a:bodyPr lIns="108000" tIns="144000" rIns="108000" bIns="144000" anchor="ctr"/>
          <a:lstStyle>
            <a:lvl1pPr marL="0" indent="0" algn="ctr">
              <a:buNone/>
              <a:defRPr sz="1600"/>
            </a:lvl1pPr>
          </a:lstStyle>
          <a:p>
            <a:r>
              <a:rPr lang="en-US"/>
              <a:t>Picture</a:t>
            </a:r>
          </a:p>
        </p:txBody>
      </p:sp>
      <p:sp>
        <p:nvSpPr>
          <p:cNvPr id="33" name="Picture">
            <a:extLst>
              <a:ext uri="{FF2B5EF4-FFF2-40B4-BE49-F238E27FC236}">
                <a16:creationId xmlns:a16="http://schemas.microsoft.com/office/drawing/2014/main" id="{03C4A4BB-82CB-4821-A94C-4411B870CBD3}"/>
              </a:ext>
            </a:extLst>
          </p:cNvPr>
          <p:cNvSpPr>
            <a:spLocks noGrp="1"/>
          </p:cNvSpPr>
          <p:nvPr>
            <p:ph type="pic" sz="quarter" idx="38" hasCustomPrompt="1"/>
          </p:nvPr>
        </p:nvSpPr>
        <p:spPr bwMode="gray">
          <a:xfrm>
            <a:off x="540001" y="2977172"/>
            <a:ext cx="798728" cy="635472"/>
          </a:xfrm>
          <a:solidFill>
            <a:schemeClr val="bg1">
              <a:lumMod val="85000"/>
            </a:schemeClr>
          </a:solidFill>
        </p:spPr>
        <p:txBody>
          <a:bodyPr lIns="108000" tIns="144000" rIns="108000" bIns="144000" anchor="ctr"/>
          <a:lstStyle>
            <a:lvl1pPr marL="0" indent="0" algn="ctr">
              <a:buNone/>
              <a:defRPr sz="1600"/>
            </a:lvl1pPr>
          </a:lstStyle>
          <a:p>
            <a:r>
              <a:rPr lang="en-US"/>
              <a:t>Picture</a:t>
            </a:r>
          </a:p>
        </p:txBody>
      </p:sp>
      <p:sp>
        <p:nvSpPr>
          <p:cNvPr id="34" name="Picture">
            <a:extLst>
              <a:ext uri="{FF2B5EF4-FFF2-40B4-BE49-F238E27FC236}">
                <a16:creationId xmlns:a16="http://schemas.microsoft.com/office/drawing/2014/main" id="{D5AA8F38-DDE5-44DF-9CC6-BEFC0D10A606}"/>
              </a:ext>
            </a:extLst>
          </p:cNvPr>
          <p:cNvSpPr>
            <a:spLocks noGrp="1"/>
          </p:cNvSpPr>
          <p:nvPr>
            <p:ph type="pic" sz="quarter" idx="39" hasCustomPrompt="1"/>
          </p:nvPr>
        </p:nvSpPr>
        <p:spPr bwMode="gray">
          <a:xfrm>
            <a:off x="1477353" y="2977172"/>
            <a:ext cx="798728" cy="635472"/>
          </a:xfrm>
          <a:solidFill>
            <a:schemeClr val="bg1">
              <a:lumMod val="85000"/>
            </a:schemeClr>
          </a:solidFill>
        </p:spPr>
        <p:txBody>
          <a:bodyPr lIns="108000" tIns="144000" rIns="108000" bIns="144000" anchor="ctr"/>
          <a:lstStyle>
            <a:lvl1pPr marL="0" indent="0" algn="ctr">
              <a:buNone/>
              <a:defRPr sz="1600"/>
            </a:lvl1pPr>
          </a:lstStyle>
          <a:p>
            <a:r>
              <a:rPr lang="en-US"/>
              <a:t>Picture</a:t>
            </a:r>
          </a:p>
        </p:txBody>
      </p:sp>
      <p:sp>
        <p:nvSpPr>
          <p:cNvPr id="35" name="Picture">
            <a:extLst>
              <a:ext uri="{FF2B5EF4-FFF2-40B4-BE49-F238E27FC236}">
                <a16:creationId xmlns:a16="http://schemas.microsoft.com/office/drawing/2014/main" id="{CB9C9C41-E828-441B-9898-1AA2869AE19C}"/>
              </a:ext>
            </a:extLst>
          </p:cNvPr>
          <p:cNvSpPr>
            <a:spLocks noGrp="1"/>
          </p:cNvSpPr>
          <p:nvPr>
            <p:ph type="pic" sz="quarter" idx="40" hasCustomPrompt="1"/>
          </p:nvPr>
        </p:nvSpPr>
        <p:spPr bwMode="gray">
          <a:xfrm>
            <a:off x="2414705" y="2977172"/>
            <a:ext cx="798728" cy="635472"/>
          </a:xfrm>
          <a:solidFill>
            <a:schemeClr val="bg1">
              <a:lumMod val="85000"/>
            </a:schemeClr>
          </a:solidFill>
        </p:spPr>
        <p:txBody>
          <a:bodyPr lIns="108000" tIns="144000" rIns="108000" bIns="144000" anchor="ctr"/>
          <a:lstStyle>
            <a:lvl1pPr marL="0" indent="0" algn="ctr">
              <a:buNone/>
              <a:defRPr sz="1600"/>
            </a:lvl1pPr>
          </a:lstStyle>
          <a:p>
            <a:r>
              <a:rPr lang="en-US"/>
              <a:t>Picture</a:t>
            </a:r>
          </a:p>
        </p:txBody>
      </p:sp>
      <p:sp>
        <p:nvSpPr>
          <p:cNvPr id="36" name="Picture">
            <a:extLst>
              <a:ext uri="{FF2B5EF4-FFF2-40B4-BE49-F238E27FC236}">
                <a16:creationId xmlns:a16="http://schemas.microsoft.com/office/drawing/2014/main" id="{D2319198-83D1-45EF-851A-6B34E59413DC}"/>
              </a:ext>
            </a:extLst>
          </p:cNvPr>
          <p:cNvSpPr>
            <a:spLocks noGrp="1"/>
          </p:cNvSpPr>
          <p:nvPr>
            <p:ph type="pic" sz="quarter" idx="41" hasCustomPrompt="1"/>
          </p:nvPr>
        </p:nvSpPr>
        <p:spPr bwMode="gray">
          <a:xfrm>
            <a:off x="3352057" y="2977172"/>
            <a:ext cx="798728" cy="635472"/>
          </a:xfrm>
          <a:solidFill>
            <a:schemeClr val="bg1">
              <a:lumMod val="85000"/>
            </a:schemeClr>
          </a:solidFill>
        </p:spPr>
        <p:txBody>
          <a:bodyPr lIns="108000" tIns="144000" rIns="108000" bIns="144000" anchor="ctr"/>
          <a:lstStyle>
            <a:lvl1pPr marL="0" indent="0" algn="ctr">
              <a:buNone/>
              <a:defRPr sz="1600"/>
            </a:lvl1pPr>
          </a:lstStyle>
          <a:p>
            <a:r>
              <a:rPr lang="en-US"/>
              <a:t>Picture</a:t>
            </a:r>
          </a:p>
        </p:txBody>
      </p:sp>
      <p:sp>
        <p:nvSpPr>
          <p:cNvPr id="37" name="Picture">
            <a:extLst>
              <a:ext uri="{FF2B5EF4-FFF2-40B4-BE49-F238E27FC236}">
                <a16:creationId xmlns:a16="http://schemas.microsoft.com/office/drawing/2014/main" id="{ED1D516E-9B36-47C1-806A-503886A47CFF}"/>
              </a:ext>
            </a:extLst>
          </p:cNvPr>
          <p:cNvSpPr>
            <a:spLocks noGrp="1"/>
          </p:cNvSpPr>
          <p:nvPr>
            <p:ph type="pic" sz="quarter" idx="42" hasCustomPrompt="1"/>
          </p:nvPr>
        </p:nvSpPr>
        <p:spPr bwMode="gray">
          <a:xfrm>
            <a:off x="4289409" y="2977172"/>
            <a:ext cx="798728" cy="635472"/>
          </a:xfrm>
          <a:solidFill>
            <a:schemeClr val="bg1">
              <a:lumMod val="85000"/>
            </a:schemeClr>
          </a:solidFill>
        </p:spPr>
        <p:txBody>
          <a:bodyPr lIns="108000" tIns="144000" rIns="108000" bIns="144000" anchor="ctr"/>
          <a:lstStyle>
            <a:lvl1pPr marL="0" indent="0" algn="ctr">
              <a:buNone/>
              <a:defRPr sz="1600"/>
            </a:lvl1pPr>
          </a:lstStyle>
          <a:p>
            <a:r>
              <a:rPr lang="en-US"/>
              <a:t>Picture</a:t>
            </a:r>
          </a:p>
        </p:txBody>
      </p:sp>
      <p:sp>
        <p:nvSpPr>
          <p:cNvPr id="38" name="Picture">
            <a:extLst>
              <a:ext uri="{FF2B5EF4-FFF2-40B4-BE49-F238E27FC236}">
                <a16:creationId xmlns:a16="http://schemas.microsoft.com/office/drawing/2014/main" id="{B74DB091-38E4-4E72-9E09-62C1F9B2FB64}"/>
              </a:ext>
            </a:extLst>
          </p:cNvPr>
          <p:cNvSpPr>
            <a:spLocks noGrp="1"/>
          </p:cNvSpPr>
          <p:nvPr>
            <p:ph type="pic" sz="quarter" idx="43" hasCustomPrompt="1"/>
          </p:nvPr>
        </p:nvSpPr>
        <p:spPr bwMode="gray">
          <a:xfrm>
            <a:off x="5226761" y="2977172"/>
            <a:ext cx="798728" cy="635472"/>
          </a:xfrm>
          <a:solidFill>
            <a:schemeClr val="bg1">
              <a:lumMod val="85000"/>
            </a:schemeClr>
          </a:solidFill>
        </p:spPr>
        <p:txBody>
          <a:bodyPr lIns="108000" tIns="144000" rIns="108000" bIns="144000" anchor="ctr"/>
          <a:lstStyle>
            <a:lvl1pPr marL="0" indent="0" algn="ctr">
              <a:buNone/>
              <a:defRPr sz="1600"/>
            </a:lvl1pPr>
          </a:lstStyle>
          <a:p>
            <a:r>
              <a:rPr lang="en-US"/>
              <a:t>Picture</a:t>
            </a:r>
          </a:p>
        </p:txBody>
      </p:sp>
      <p:sp>
        <p:nvSpPr>
          <p:cNvPr id="39" name="Picture">
            <a:extLst>
              <a:ext uri="{FF2B5EF4-FFF2-40B4-BE49-F238E27FC236}">
                <a16:creationId xmlns:a16="http://schemas.microsoft.com/office/drawing/2014/main" id="{D2377994-44FA-4963-AC75-6A81B22C3FB4}"/>
              </a:ext>
            </a:extLst>
          </p:cNvPr>
          <p:cNvSpPr>
            <a:spLocks noGrp="1"/>
          </p:cNvSpPr>
          <p:nvPr>
            <p:ph type="pic" sz="quarter" idx="44" hasCustomPrompt="1"/>
          </p:nvPr>
        </p:nvSpPr>
        <p:spPr bwMode="gray">
          <a:xfrm>
            <a:off x="6164113" y="2977172"/>
            <a:ext cx="798728" cy="635472"/>
          </a:xfrm>
          <a:solidFill>
            <a:schemeClr val="bg1">
              <a:lumMod val="85000"/>
            </a:schemeClr>
          </a:solidFill>
        </p:spPr>
        <p:txBody>
          <a:bodyPr lIns="108000" tIns="144000" rIns="108000" bIns="144000" anchor="ctr"/>
          <a:lstStyle>
            <a:lvl1pPr marL="0" indent="0" algn="ctr">
              <a:buNone/>
              <a:defRPr sz="1600"/>
            </a:lvl1pPr>
          </a:lstStyle>
          <a:p>
            <a:r>
              <a:rPr lang="en-US"/>
              <a:t>Picture</a:t>
            </a:r>
          </a:p>
        </p:txBody>
      </p:sp>
      <p:sp>
        <p:nvSpPr>
          <p:cNvPr id="40" name="Picture">
            <a:extLst>
              <a:ext uri="{FF2B5EF4-FFF2-40B4-BE49-F238E27FC236}">
                <a16:creationId xmlns:a16="http://schemas.microsoft.com/office/drawing/2014/main" id="{1BCDC6C2-1649-4398-8046-0C22DD8E3533}"/>
              </a:ext>
            </a:extLst>
          </p:cNvPr>
          <p:cNvSpPr>
            <a:spLocks noGrp="1"/>
          </p:cNvSpPr>
          <p:nvPr>
            <p:ph type="pic" sz="quarter" idx="45" hasCustomPrompt="1"/>
          </p:nvPr>
        </p:nvSpPr>
        <p:spPr bwMode="gray">
          <a:xfrm>
            <a:off x="7101465" y="2977172"/>
            <a:ext cx="798728" cy="635472"/>
          </a:xfrm>
          <a:solidFill>
            <a:schemeClr val="bg1">
              <a:lumMod val="85000"/>
            </a:schemeClr>
          </a:solidFill>
        </p:spPr>
        <p:txBody>
          <a:bodyPr lIns="108000" tIns="144000" rIns="108000" bIns="144000" anchor="ctr"/>
          <a:lstStyle>
            <a:lvl1pPr marL="0" indent="0" algn="ctr">
              <a:buNone/>
              <a:defRPr sz="1600"/>
            </a:lvl1pPr>
          </a:lstStyle>
          <a:p>
            <a:r>
              <a:rPr lang="en-US"/>
              <a:t>Picture</a:t>
            </a:r>
          </a:p>
        </p:txBody>
      </p:sp>
      <p:sp>
        <p:nvSpPr>
          <p:cNvPr id="41" name="Picture">
            <a:extLst>
              <a:ext uri="{FF2B5EF4-FFF2-40B4-BE49-F238E27FC236}">
                <a16:creationId xmlns:a16="http://schemas.microsoft.com/office/drawing/2014/main" id="{BB6122E5-B5F8-49E0-8271-9CC531FA84E1}"/>
              </a:ext>
            </a:extLst>
          </p:cNvPr>
          <p:cNvSpPr>
            <a:spLocks noGrp="1"/>
          </p:cNvSpPr>
          <p:nvPr>
            <p:ph type="pic" sz="quarter" idx="46" hasCustomPrompt="1"/>
          </p:nvPr>
        </p:nvSpPr>
        <p:spPr bwMode="gray">
          <a:xfrm>
            <a:off x="8038817" y="2977172"/>
            <a:ext cx="798728" cy="635472"/>
          </a:xfrm>
          <a:solidFill>
            <a:schemeClr val="bg1">
              <a:lumMod val="85000"/>
            </a:schemeClr>
          </a:solidFill>
        </p:spPr>
        <p:txBody>
          <a:bodyPr lIns="108000" tIns="144000" rIns="108000" bIns="144000" anchor="ctr"/>
          <a:lstStyle>
            <a:lvl1pPr marL="0" indent="0" algn="ctr">
              <a:buNone/>
              <a:defRPr sz="1600"/>
            </a:lvl1pPr>
          </a:lstStyle>
          <a:p>
            <a:r>
              <a:rPr lang="en-US"/>
              <a:t>Picture</a:t>
            </a:r>
          </a:p>
        </p:txBody>
      </p:sp>
      <p:sp>
        <p:nvSpPr>
          <p:cNvPr id="42" name="Picture">
            <a:extLst>
              <a:ext uri="{FF2B5EF4-FFF2-40B4-BE49-F238E27FC236}">
                <a16:creationId xmlns:a16="http://schemas.microsoft.com/office/drawing/2014/main" id="{A58E245A-51BE-4B25-BCB0-E703C0654319}"/>
              </a:ext>
            </a:extLst>
          </p:cNvPr>
          <p:cNvSpPr>
            <a:spLocks noGrp="1"/>
          </p:cNvSpPr>
          <p:nvPr>
            <p:ph type="pic" sz="quarter" idx="47" hasCustomPrompt="1"/>
          </p:nvPr>
        </p:nvSpPr>
        <p:spPr bwMode="gray">
          <a:xfrm>
            <a:off x="8976169" y="2977172"/>
            <a:ext cx="798728" cy="635472"/>
          </a:xfrm>
          <a:solidFill>
            <a:schemeClr val="bg1">
              <a:lumMod val="85000"/>
            </a:schemeClr>
          </a:solidFill>
        </p:spPr>
        <p:txBody>
          <a:bodyPr lIns="108000" tIns="144000" rIns="108000" bIns="144000" anchor="ctr"/>
          <a:lstStyle>
            <a:lvl1pPr marL="0" indent="0" algn="ctr">
              <a:buNone/>
              <a:defRPr sz="1600"/>
            </a:lvl1pPr>
          </a:lstStyle>
          <a:p>
            <a:r>
              <a:rPr lang="en-US"/>
              <a:t>Picture</a:t>
            </a:r>
          </a:p>
        </p:txBody>
      </p:sp>
      <p:sp>
        <p:nvSpPr>
          <p:cNvPr id="43" name="Picture">
            <a:extLst>
              <a:ext uri="{FF2B5EF4-FFF2-40B4-BE49-F238E27FC236}">
                <a16:creationId xmlns:a16="http://schemas.microsoft.com/office/drawing/2014/main" id="{BD4108A6-EE6C-4D67-9770-5A3EC35DF0A7}"/>
              </a:ext>
            </a:extLst>
          </p:cNvPr>
          <p:cNvSpPr>
            <a:spLocks noGrp="1"/>
          </p:cNvSpPr>
          <p:nvPr>
            <p:ph type="pic" sz="quarter" idx="48" hasCustomPrompt="1"/>
          </p:nvPr>
        </p:nvSpPr>
        <p:spPr bwMode="gray">
          <a:xfrm>
            <a:off x="9913521" y="2977172"/>
            <a:ext cx="798728" cy="635472"/>
          </a:xfrm>
          <a:solidFill>
            <a:schemeClr val="bg1">
              <a:lumMod val="85000"/>
            </a:schemeClr>
          </a:solidFill>
        </p:spPr>
        <p:txBody>
          <a:bodyPr lIns="108000" tIns="144000" rIns="108000" bIns="144000" anchor="ctr"/>
          <a:lstStyle>
            <a:lvl1pPr marL="0" indent="0" algn="ctr">
              <a:buNone/>
              <a:defRPr sz="1600"/>
            </a:lvl1pPr>
          </a:lstStyle>
          <a:p>
            <a:r>
              <a:rPr lang="en-US"/>
              <a:t>Picture</a:t>
            </a:r>
          </a:p>
        </p:txBody>
      </p:sp>
      <p:sp>
        <p:nvSpPr>
          <p:cNvPr id="44" name="Picture">
            <a:extLst>
              <a:ext uri="{FF2B5EF4-FFF2-40B4-BE49-F238E27FC236}">
                <a16:creationId xmlns:a16="http://schemas.microsoft.com/office/drawing/2014/main" id="{B04F55FA-579E-4008-9A4C-BCD7F14DD287}"/>
              </a:ext>
            </a:extLst>
          </p:cNvPr>
          <p:cNvSpPr>
            <a:spLocks noGrp="1"/>
          </p:cNvSpPr>
          <p:nvPr>
            <p:ph type="pic" sz="quarter" idx="49" hasCustomPrompt="1"/>
          </p:nvPr>
        </p:nvSpPr>
        <p:spPr bwMode="gray">
          <a:xfrm>
            <a:off x="10850872" y="2977172"/>
            <a:ext cx="798728" cy="635472"/>
          </a:xfrm>
          <a:solidFill>
            <a:schemeClr val="bg1">
              <a:lumMod val="85000"/>
            </a:schemeClr>
          </a:solidFill>
        </p:spPr>
        <p:txBody>
          <a:bodyPr lIns="108000" tIns="144000" rIns="108000" bIns="144000" anchor="ctr"/>
          <a:lstStyle>
            <a:lvl1pPr marL="0" indent="0" algn="ctr">
              <a:buNone/>
              <a:defRPr sz="1600"/>
            </a:lvl1pPr>
          </a:lstStyle>
          <a:p>
            <a:r>
              <a:rPr lang="en-US"/>
              <a:t>Picture</a:t>
            </a:r>
          </a:p>
        </p:txBody>
      </p:sp>
      <p:sp>
        <p:nvSpPr>
          <p:cNvPr id="45" name="Picture">
            <a:extLst>
              <a:ext uri="{FF2B5EF4-FFF2-40B4-BE49-F238E27FC236}">
                <a16:creationId xmlns:a16="http://schemas.microsoft.com/office/drawing/2014/main" id="{F9926C94-062B-4594-B4FC-8E8C9243178B}"/>
              </a:ext>
            </a:extLst>
          </p:cNvPr>
          <p:cNvSpPr>
            <a:spLocks noGrp="1"/>
          </p:cNvSpPr>
          <p:nvPr>
            <p:ph type="pic" sz="quarter" idx="50" hasCustomPrompt="1"/>
          </p:nvPr>
        </p:nvSpPr>
        <p:spPr bwMode="gray">
          <a:xfrm>
            <a:off x="540001" y="3709758"/>
            <a:ext cx="798728" cy="635472"/>
          </a:xfrm>
          <a:solidFill>
            <a:schemeClr val="bg1">
              <a:lumMod val="85000"/>
            </a:schemeClr>
          </a:solidFill>
        </p:spPr>
        <p:txBody>
          <a:bodyPr lIns="108000" tIns="144000" rIns="108000" bIns="144000" anchor="ctr"/>
          <a:lstStyle>
            <a:lvl1pPr marL="0" indent="0" algn="ctr">
              <a:buNone/>
              <a:defRPr sz="1600"/>
            </a:lvl1pPr>
          </a:lstStyle>
          <a:p>
            <a:r>
              <a:rPr lang="en-US"/>
              <a:t>Picture</a:t>
            </a:r>
          </a:p>
        </p:txBody>
      </p:sp>
      <p:sp>
        <p:nvSpPr>
          <p:cNvPr id="46" name="Picture">
            <a:extLst>
              <a:ext uri="{FF2B5EF4-FFF2-40B4-BE49-F238E27FC236}">
                <a16:creationId xmlns:a16="http://schemas.microsoft.com/office/drawing/2014/main" id="{42DA4937-B9F4-4BE0-B7E5-3A62993EA4E3}"/>
              </a:ext>
            </a:extLst>
          </p:cNvPr>
          <p:cNvSpPr>
            <a:spLocks noGrp="1"/>
          </p:cNvSpPr>
          <p:nvPr>
            <p:ph type="pic" sz="quarter" idx="51" hasCustomPrompt="1"/>
          </p:nvPr>
        </p:nvSpPr>
        <p:spPr bwMode="gray">
          <a:xfrm>
            <a:off x="1477353" y="3709758"/>
            <a:ext cx="798728" cy="635472"/>
          </a:xfrm>
          <a:solidFill>
            <a:schemeClr val="bg1">
              <a:lumMod val="85000"/>
            </a:schemeClr>
          </a:solidFill>
        </p:spPr>
        <p:txBody>
          <a:bodyPr lIns="108000" tIns="144000" rIns="108000" bIns="144000" anchor="ctr"/>
          <a:lstStyle>
            <a:lvl1pPr marL="0" indent="0" algn="ctr">
              <a:buNone/>
              <a:defRPr sz="1600"/>
            </a:lvl1pPr>
          </a:lstStyle>
          <a:p>
            <a:r>
              <a:rPr lang="en-US"/>
              <a:t>Picture</a:t>
            </a:r>
          </a:p>
        </p:txBody>
      </p:sp>
      <p:sp>
        <p:nvSpPr>
          <p:cNvPr id="47" name="Picture">
            <a:extLst>
              <a:ext uri="{FF2B5EF4-FFF2-40B4-BE49-F238E27FC236}">
                <a16:creationId xmlns:a16="http://schemas.microsoft.com/office/drawing/2014/main" id="{3DE87C7B-CFE9-4AAE-B793-F701654699C9}"/>
              </a:ext>
            </a:extLst>
          </p:cNvPr>
          <p:cNvSpPr>
            <a:spLocks noGrp="1"/>
          </p:cNvSpPr>
          <p:nvPr>
            <p:ph type="pic" sz="quarter" idx="52" hasCustomPrompt="1"/>
          </p:nvPr>
        </p:nvSpPr>
        <p:spPr bwMode="gray">
          <a:xfrm>
            <a:off x="2414705" y="3709758"/>
            <a:ext cx="798728" cy="635472"/>
          </a:xfrm>
          <a:solidFill>
            <a:schemeClr val="bg1">
              <a:lumMod val="85000"/>
            </a:schemeClr>
          </a:solidFill>
        </p:spPr>
        <p:txBody>
          <a:bodyPr lIns="108000" tIns="144000" rIns="108000" bIns="144000" anchor="ctr"/>
          <a:lstStyle>
            <a:lvl1pPr marL="0" indent="0" algn="ctr">
              <a:buNone/>
              <a:defRPr sz="1600"/>
            </a:lvl1pPr>
          </a:lstStyle>
          <a:p>
            <a:r>
              <a:rPr lang="en-US"/>
              <a:t>Picture</a:t>
            </a:r>
          </a:p>
        </p:txBody>
      </p:sp>
      <p:sp>
        <p:nvSpPr>
          <p:cNvPr id="48" name="Picture">
            <a:extLst>
              <a:ext uri="{FF2B5EF4-FFF2-40B4-BE49-F238E27FC236}">
                <a16:creationId xmlns:a16="http://schemas.microsoft.com/office/drawing/2014/main" id="{17240F48-2D06-4C45-9660-58CC22773BA0}"/>
              </a:ext>
            </a:extLst>
          </p:cNvPr>
          <p:cNvSpPr>
            <a:spLocks noGrp="1"/>
          </p:cNvSpPr>
          <p:nvPr>
            <p:ph type="pic" sz="quarter" idx="53" hasCustomPrompt="1"/>
          </p:nvPr>
        </p:nvSpPr>
        <p:spPr bwMode="gray">
          <a:xfrm>
            <a:off x="3352057" y="3709758"/>
            <a:ext cx="798728" cy="635472"/>
          </a:xfrm>
          <a:solidFill>
            <a:schemeClr val="bg1">
              <a:lumMod val="85000"/>
            </a:schemeClr>
          </a:solidFill>
        </p:spPr>
        <p:txBody>
          <a:bodyPr lIns="108000" tIns="144000" rIns="108000" bIns="144000" anchor="ctr"/>
          <a:lstStyle>
            <a:lvl1pPr marL="0" indent="0" algn="ctr">
              <a:buNone/>
              <a:defRPr sz="1600"/>
            </a:lvl1pPr>
          </a:lstStyle>
          <a:p>
            <a:r>
              <a:rPr lang="en-US"/>
              <a:t>Picture</a:t>
            </a:r>
          </a:p>
        </p:txBody>
      </p:sp>
      <p:sp>
        <p:nvSpPr>
          <p:cNvPr id="49" name="Picture">
            <a:extLst>
              <a:ext uri="{FF2B5EF4-FFF2-40B4-BE49-F238E27FC236}">
                <a16:creationId xmlns:a16="http://schemas.microsoft.com/office/drawing/2014/main" id="{6886ADB0-7EB5-4BBB-9A57-CE3742EE3327}"/>
              </a:ext>
            </a:extLst>
          </p:cNvPr>
          <p:cNvSpPr>
            <a:spLocks noGrp="1"/>
          </p:cNvSpPr>
          <p:nvPr>
            <p:ph type="pic" sz="quarter" idx="54" hasCustomPrompt="1"/>
          </p:nvPr>
        </p:nvSpPr>
        <p:spPr bwMode="gray">
          <a:xfrm>
            <a:off x="4289409" y="3709758"/>
            <a:ext cx="798728" cy="635472"/>
          </a:xfrm>
          <a:solidFill>
            <a:schemeClr val="bg1">
              <a:lumMod val="85000"/>
            </a:schemeClr>
          </a:solidFill>
        </p:spPr>
        <p:txBody>
          <a:bodyPr lIns="108000" tIns="144000" rIns="108000" bIns="144000" anchor="ctr"/>
          <a:lstStyle>
            <a:lvl1pPr marL="0" indent="0" algn="ctr">
              <a:buNone/>
              <a:defRPr sz="1600"/>
            </a:lvl1pPr>
          </a:lstStyle>
          <a:p>
            <a:r>
              <a:rPr lang="en-US"/>
              <a:t>Picture</a:t>
            </a:r>
          </a:p>
        </p:txBody>
      </p:sp>
      <p:sp>
        <p:nvSpPr>
          <p:cNvPr id="50" name="Picture">
            <a:extLst>
              <a:ext uri="{FF2B5EF4-FFF2-40B4-BE49-F238E27FC236}">
                <a16:creationId xmlns:a16="http://schemas.microsoft.com/office/drawing/2014/main" id="{63AAD1C0-0058-4CD0-A38D-3B9CC16975CA}"/>
              </a:ext>
            </a:extLst>
          </p:cNvPr>
          <p:cNvSpPr>
            <a:spLocks noGrp="1"/>
          </p:cNvSpPr>
          <p:nvPr>
            <p:ph type="pic" sz="quarter" idx="55" hasCustomPrompt="1"/>
          </p:nvPr>
        </p:nvSpPr>
        <p:spPr bwMode="gray">
          <a:xfrm>
            <a:off x="5226761" y="3709758"/>
            <a:ext cx="798728" cy="635472"/>
          </a:xfrm>
          <a:solidFill>
            <a:schemeClr val="bg1">
              <a:lumMod val="85000"/>
            </a:schemeClr>
          </a:solidFill>
        </p:spPr>
        <p:txBody>
          <a:bodyPr lIns="108000" tIns="144000" rIns="108000" bIns="144000" anchor="ctr"/>
          <a:lstStyle>
            <a:lvl1pPr marL="0" indent="0" algn="ctr">
              <a:buNone/>
              <a:defRPr sz="1600"/>
            </a:lvl1pPr>
          </a:lstStyle>
          <a:p>
            <a:r>
              <a:rPr lang="en-US"/>
              <a:t>Picture</a:t>
            </a:r>
          </a:p>
        </p:txBody>
      </p:sp>
      <p:sp>
        <p:nvSpPr>
          <p:cNvPr id="51" name="Picture">
            <a:extLst>
              <a:ext uri="{FF2B5EF4-FFF2-40B4-BE49-F238E27FC236}">
                <a16:creationId xmlns:a16="http://schemas.microsoft.com/office/drawing/2014/main" id="{5AB3BDDC-9A7A-4525-B57A-A949F21A2ACC}"/>
              </a:ext>
            </a:extLst>
          </p:cNvPr>
          <p:cNvSpPr>
            <a:spLocks noGrp="1"/>
          </p:cNvSpPr>
          <p:nvPr>
            <p:ph type="pic" sz="quarter" idx="56" hasCustomPrompt="1"/>
          </p:nvPr>
        </p:nvSpPr>
        <p:spPr bwMode="gray">
          <a:xfrm>
            <a:off x="6164113" y="3709758"/>
            <a:ext cx="798728" cy="635472"/>
          </a:xfrm>
          <a:solidFill>
            <a:schemeClr val="bg1">
              <a:lumMod val="85000"/>
            </a:schemeClr>
          </a:solidFill>
        </p:spPr>
        <p:txBody>
          <a:bodyPr lIns="108000" tIns="144000" rIns="108000" bIns="144000" anchor="ctr"/>
          <a:lstStyle>
            <a:lvl1pPr marL="0" indent="0" algn="ctr">
              <a:buNone/>
              <a:defRPr sz="1600"/>
            </a:lvl1pPr>
          </a:lstStyle>
          <a:p>
            <a:r>
              <a:rPr lang="en-US"/>
              <a:t>Picture</a:t>
            </a:r>
          </a:p>
        </p:txBody>
      </p:sp>
      <p:sp>
        <p:nvSpPr>
          <p:cNvPr id="52" name="Picture">
            <a:extLst>
              <a:ext uri="{FF2B5EF4-FFF2-40B4-BE49-F238E27FC236}">
                <a16:creationId xmlns:a16="http://schemas.microsoft.com/office/drawing/2014/main" id="{2419CA46-ED05-4734-8773-B7BBE9BAF72A}"/>
              </a:ext>
            </a:extLst>
          </p:cNvPr>
          <p:cNvSpPr>
            <a:spLocks noGrp="1"/>
          </p:cNvSpPr>
          <p:nvPr>
            <p:ph type="pic" sz="quarter" idx="57" hasCustomPrompt="1"/>
          </p:nvPr>
        </p:nvSpPr>
        <p:spPr bwMode="gray">
          <a:xfrm>
            <a:off x="7101465" y="3709758"/>
            <a:ext cx="798728" cy="635472"/>
          </a:xfrm>
          <a:solidFill>
            <a:schemeClr val="bg1">
              <a:lumMod val="85000"/>
            </a:schemeClr>
          </a:solidFill>
        </p:spPr>
        <p:txBody>
          <a:bodyPr lIns="108000" tIns="144000" rIns="108000" bIns="144000" anchor="ctr"/>
          <a:lstStyle>
            <a:lvl1pPr marL="0" indent="0" algn="ctr">
              <a:buNone/>
              <a:defRPr sz="1600"/>
            </a:lvl1pPr>
          </a:lstStyle>
          <a:p>
            <a:r>
              <a:rPr lang="en-US"/>
              <a:t>Picture</a:t>
            </a:r>
          </a:p>
        </p:txBody>
      </p:sp>
      <p:sp>
        <p:nvSpPr>
          <p:cNvPr id="53" name="Picture">
            <a:extLst>
              <a:ext uri="{FF2B5EF4-FFF2-40B4-BE49-F238E27FC236}">
                <a16:creationId xmlns:a16="http://schemas.microsoft.com/office/drawing/2014/main" id="{CCED7ABF-6E5C-4B5B-AFA3-615CEAAE2D7F}"/>
              </a:ext>
            </a:extLst>
          </p:cNvPr>
          <p:cNvSpPr>
            <a:spLocks noGrp="1"/>
          </p:cNvSpPr>
          <p:nvPr>
            <p:ph type="pic" sz="quarter" idx="58" hasCustomPrompt="1"/>
          </p:nvPr>
        </p:nvSpPr>
        <p:spPr bwMode="gray">
          <a:xfrm>
            <a:off x="8038817" y="3709758"/>
            <a:ext cx="798728" cy="635472"/>
          </a:xfrm>
          <a:solidFill>
            <a:schemeClr val="bg1">
              <a:lumMod val="85000"/>
            </a:schemeClr>
          </a:solidFill>
        </p:spPr>
        <p:txBody>
          <a:bodyPr lIns="108000" tIns="144000" rIns="108000" bIns="144000" anchor="ctr"/>
          <a:lstStyle>
            <a:lvl1pPr marL="0" indent="0" algn="ctr">
              <a:buNone/>
              <a:defRPr sz="1600"/>
            </a:lvl1pPr>
          </a:lstStyle>
          <a:p>
            <a:r>
              <a:rPr lang="en-US"/>
              <a:t>Picture</a:t>
            </a:r>
          </a:p>
        </p:txBody>
      </p:sp>
      <p:sp>
        <p:nvSpPr>
          <p:cNvPr id="54" name="Picture">
            <a:extLst>
              <a:ext uri="{FF2B5EF4-FFF2-40B4-BE49-F238E27FC236}">
                <a16:creationId xmlns:a16="http://schemas.microsoft.com/office/drawing/2014/main" id="{289F8360-65F9-45CD-8CC7-4FF405C3B8ED}"/>
              </a:ext>
            </a:extLst>
          </p:cNvPr>
          <p:cNvSpPr>
            <a:spLocks noGrp="1"/>
          </p:cNvSpPr>
          <p:nvPr>
            <p:ph type="pic" sz="quarter" idx="59" hasCustomPrompt="1"/>
          </p:nvPr>
        </p:nvSpPr>
        <p:spPr bwMode="gray">
          <a:xfrm>
            <a:off x="8976169" y="3709758"/>
            <a:ext cx="798728" cy="635472"/>
          </a:xfrm>
          <a:solidFill>
            <a:schemeClr val="bg1">
              <a:lumMod val="85000"/>
            </a:schemeClr>
          </a:solidFill>
        </p:spPr>
        <p:txBody>
          <a:bodyPr lIns="108000" tIns="144000" rIns="108000" bIns="144000" anchor="ctr"/>
          <a:lstStyle>
            <a:lvl1pPr marL="0" indent="0" algn="ctr">
              <a:buNone/>
              <a:defRPr sz="1600"/>
            </a:lvl1pPr>
          </a:lstStyle>
          <a:p>
            <a:r>
              <a:rPr lang="en-US"/>
              <a:t>Photo</a:t>
            </a:r>
          </a:p>
        </p:txBody>
      </p:sp>
      <p:sp>
        <p:nvSpPr>
          <p:cNvPr id="55" name="Picture">
            <a:extLst>
              <a:ext uri="{FF2B5EF4-FFF2-40B4-BE49-F238E27FC236}">
                <a16:creationId xmlns:a16="http://schemas.microsoft.com/office/drawing/2014/main" id="{DF17B003-27E6-4F33-909F-66AACFBD520E}"/>
              </a:ext>
            </a:extLst>
          </p:cNvPr>
          <p:cNvSpPr>
            <a:spLocks noGrp="1"/>
          </p:cNvSpPr>
          <p:nvPr>
            <p:ph type="pic" sz="quarter" idx="60" hasCustomPrompt="1"/>
          </p:nvPr>
        </p:nvSpPr>
        <p:spPr bwMode="gray">
          <a:xfrm>
            <a:off x="9913521" y="3709758"/>
            <a:ext cx="798728" cy="635472"/>
          </a:xfrm>
          <a:solidFill>
            <a:schemeClr val="bg1">
              <a:lumMod val="85000"/>
            </a:schemeClr>
          </a:solidFill>
        </p:spPr>
        <p:txBody>
          <a:bodyPr lIns="108000" tIns="144000" rIns="108000" bIns="144000" anchor="ctr"/>
          <a:lstStyle>
            <a:lvl1pPr marL="0" indent="0" algn="ctr">
              <a:buNone/>
              <a:defRPr sz="1600"/>
            </a:lvl1pPr>
          </a:lstStyle>
          <a:p>
            <a:r>
              <a:rPr lang="en-US"/>
              <a:t>Picture</a:t>
            </a:r>
          </a:p>
        </p:txBody>
      </p:sp>
      <p:sp>
        <p:nvSpPr>
          <p:cNvPr id="56" name="Picture">
            <a:extLst>
              <a:ext uri="{FF2B5EF4-FFF2-40B4-BE49-F238E27FC236}">
                <a16:creationId xmlns:a16="http://schemas.microsoft.com/office/drawing/2014/main" id="{339E6E3D-C024-4118-B7F4-9307EED3E6F1}"/>
              </a:ext>
            </a:extLst>
          </p:cNvPr>
          <p:cNvSpPr>
            <a:spLocks noGrp="1"/>
          </p:cNvSpPr>
          <p:nvPr>
            <p:ph type="pic" sz="quarter" idx="61" hasCustomPrompt="1"/>
          </p:nvPr>
        </p:nvSpPr>
        <p:spPr bwMode="gray">
          <a:xfrm>
            <a:off x="10850872" y="3709758"/>
            <a:ext cx="798728" cy="635472"/>
          </a:xfrm>
          <a:solidFill>
            <a:schemeClr val="bg1">
              <a:lumMod val="85000"/>
            </a:schemeClr>
          </a:solidFill>
        </p:spPr>
        <p:txBody>
          <a:bodyPr lIns="108000" tIns="144000" rIns="108000" bIns="144000" anchor="ctr"/>
          <a:lstStyle>
            <a:lvl1pPr marL="0" indent="0" algn="ctr">
              <a:buNone/>
              <a:defRPr sz="1600"/>
            </a:lvl1pPr>
          </a:lstStyle>
          <a:p>
            <a:r>
              <a:rPr lang="en-US"/>
              <a:t>Picture</a:t>
            </a:r>
          </a:p>
        </p:txBody>
      </p:sp>
      <p:sp>
        <p:nvSpPr>
          <p:cNvPr id="57" name="Picture">
            <a:extLst>
              <a:ext uri="{FF2B5EF4-FFF2-40B4-BE49-F238E27FC236}">
                <a16:creationId xmlns:a16="http://schemas.microsoft.com/office/drawing/2014/main" id="{EFA000F5-DB5A-45E1-84E0-BC19A32D11DA}"/>
              </a:ext>
            </a:extLst>
          </p:cNvPr>
          <p:cNvSpPr>
            <a:spLocks noGrp="1"/>
          </p:cNvSpPr>
          <p:nvPr>
            <p:ph type="pic" sz="quarter" idx="62" hasCustomPrompt="1"/>
          </p:nvPr>
        </p:nvSpPr>
        <p:spPr bwMode="gray">
          <a:xfrm>
            <a:off x="540001" y="4442344"/>
            <a:ext cx="798728" cy="635472"/>
          </a:xfrm>
          <a:solidFill>
            <a:schemeClr val="bg1">
              <a:lumMod val="85000"/>
            </a:schemeClr>
          </a:solidFill>
        </p:spPr>
        <p:txBody>
          <a:bodyPr lIns="108000" tIns="144000" rIns="108000" bIns="144000" anchor="ctr"/>
          <a:lstStyle>
            <a:lvl1pPr marL="0" indent="0" algn="ctr">
              <a:buNone/>
              <a:defRPr sz="1600"/>
            </a:lvl1pPr>
          </a:lstStyle>
          <a:p>
            <a:r>
              <a:rPr lang="en-US"/>
              <a:t>Picture</a:t>
            </a:r>
          </a:p>
        </p:txBody>
      </p:sp>
      <p:sp>
        <p:nvSpPr>
          <p:cNvPr id="58" name="Picture">
            <a:extLst>
              <a:ext uri="{FF2B5EF4-FFF2-40B4-BE49-F238E27FC236}">
                <a16:creationId xmlns:a16="http://schemas.microsoft.com/office/drawing/2014/main" id="{264F6604-0313-4FF3-9649-6E3559C110E4}"/>
              </a:ext>
            </a:extLst>
          </p:cNvPr>
          <p:cNvSpPr>
            <a:spLocks noGrp="1"/>
          </p:cNvSpPr>
          <p:nvPr>
            <p:ph type="pic" sz="quarter" idx="63" hasCustomPrompt="1"/>
          </p:nvPr>
        </p:nvSpPr>
        <p:spPr bwMode="gray">
          <a:xfrm>
            <a:off x="1477353" y="4442344"/>
            <a:ext cx="798728" cy="635472"/>
          </a:xfrm>
          <a:solidFill>
            <a:schemeClr val="bg1">
              <a:lumMod val="85000"/>
            </a:schemeClr>
          </a:solidFill>
        </p:spPr>
        <p:txBody>
          <a:bodyPr lIns="108000" tIns="144000" rIns="108000" bIns="144000" anchor="ctr"/>
          <a:lstStyle>
            <a:lvl1pPr marL="0" indent="0" algn="ctr">
              <a:buNone/>
              <a:defRPr sz="1600"/>
            </a:lvl1pPr>
          </a:lstStyle>
          <a:p>
            <a:r>
              <a:rPr lang="en-US"/>
              <a:t>Picture</a:t>
            </a:r>
          </a:p>
        </p:txBody>
      </p:sp>
      <p:sp>
        <p:nvSpPr>
          <p:cNvPr id="59" name="Picture">
            <a:extLst>
              <a:ext uri="{FF2B5EF4-FFF2-40B4-BE49-F238E27FC236}">
                <a16:creationId xmlns:a16="http://schemas.microsoft.com/office/drawing/2014/main" id="{F925D95D-26E1-419B-A611-1F6903373037}"/>
              </a:ext>
            </a:extLst>
          </p:cNvPr>
          <p:cNvSpPr>
            <a:spLocks noGrp="1"/>
          </p:cNvSpPr>
          <p:nvPr>
            <p:ph type="pic" sz="quarter" idx="64" hasCustomPrompt="1"/>
          </p:nvPr>
        </p:nvSpPr>
        <p:spPr bwMode="gray">
          <a:xfrm>
            <a:off x="2414705" y="4442344"/>
            <a:ext cx="798728" cy="635472"/>
          </a:xfrm>
          <a:solidFill>
            <a:schemeClr val="bg1">
              <a:lumMod val="85000"/>
            </a:schemeClr>
          </a:solidFill>
        </p:spPr>
        <p:txBody>
          <a:bodyPr lIns="108000" tIns="144000" rIns="108000" bIns="144000" anchor="ctr"/>
          <a:lstStyle>
            <a:lvl1pPr marL="0" indent="0" algn="ctr">
              <a:buNone/>
              <a:defRPr sz="1600"/>
            </a:lvl1pPr>
          </a:lstStyle>
          <a:p>
            <a:r>
              <a:rPr lang="en-US"/>
              <a:t>Picture</a:t>
            </a:r>
          </a:p>
        </p:txBody>
      </p:sp>
      <p:sp>
        <p:nvSpPr>
          <p:cNvPr id="60" name="Picture">
            <a:extLst>
              <a:ext uri="{FF2B5EF4-FFF2-40B4-BE49-F238E27FC236}">
                <a16:creationId xmlns:a16="http://schemas.microsoft.com/office/drawing/2014/main" id="{D40999C2-3F51-40BE-86FD-49869BD52BDE}"/>
              </a:ext>
            </a:extLst>
          </p:cNvPr>
          <p:cNvSpPr>
            <a:spLocks noGrp="1"/>
          </p:cNvSpPr>
          <p:nvPr>
            <p:ph type="pic" sz="quarter" idx="65" hasCustomPrompt="1"/>
          </p:nvPr>
        </p:nvSpPr>
        <p:spPr bwMode="gray">
          <a:xfrm>
            <a:off x="3352057" y="4442344"/>
            <a:ext cx="798728" cy="635472"/>
          </a:xfrm>
          <a:solidFill>
            <a:schemeClr val="bg1">
              <a:lumMod val="85000"/>
            </a:schemeClr>
          </a:solidFill>
        </p:spPr>
        <p:txBody>
          <a:bodyPr lIns="108000" tIns="144000" rIns="108000" bIns="144000" anchor="ctr"/>
          <a:lstStyle>
            <a:lvl1pPr marL="0" indent="0" algn="ctr">
              <a:buNone/>
              <a:defRPr sz="1600"/>
            </a:lvl1pPr>
          </a:lstStyle>
          <a:p>
            <a:r>
              <a:rPr lang="en-US"/>
              <a:t>Picture</a:t>
            </a:r>
          </a:p>
        </p:txBody>
      </p:sp>
      <p:sp>
        <p:nvSpPr>
          <p:cNvPr id="61" name="Picture">
            <a:extLst>
              <a:ext uri="{FF2B5EF4-FFF2-40B4-BE49-F238E27FC236}">
                <a16:creationId xmlns:a16="http://schemas.microsoft.com/office/drawing/2014/main" id="{D12DCFC4-E29E-42F4-9280-64444C6D645F}"/>
              </a:ext>
            </a:extLst>
          </p:cNvPr>
          <p:cNvSpPr>
            <a:spLocks noGrp="1"/>
          </p:cNvSpPr>
          <p:nvPr>
            <p:ph type="pic" sz="quarter" idx="66" hasCustomPrompt="1"/>
          </p:nvPr>
        </p:nvSpPr>
        <p:spPr bwMode="gray">
          <a:xfrm>
            <a:off x="4289409" y="4442344"/>
            <a:ext cx="798728" cy="635472"/>
          </a:xfrm>
          <a:solidFill>
            <a:schemeClr val="bg1">
              <a:lumMod val="85000"/>
            </a:schemeClr>
          </a:solidFill>
        </p:spPr>
        <p:txBody>
          <a:bodyPr lIns="108000" tIns="144000" rIns="108000" bIns="144000" anchor="ctr"/>
          <a:lstStyle>
            <a:lvl1pPr marL="0" indent="0" algn="ctr">
              <a:buNone/>
              <a:defRPr sz="1600"/>
            </a:lvl1pPr>
          </a:lstStyle>
          <a:p>
            <a:r>
              <a:rPr lang="en-US"/>
              <a:t>Picture</a:t>
            </a:r>
          </a:p>
        </p:txBody>
      </p:sp>
      <p:sp>
        <p:nvSpPr>
          <p:cNvPr id="62" name="Picture">
            <a:extLst>
              <a:ext uri="{FF2B5EF4-FFF2-40B4-BE49-F238E27FC236}">
                <a16:creationId xmlns:a16="http://schemas.microsoft.com/office/drawing/2014/main" id="{4388B261-B697-4D9A-8E15-F8008046EBF2}"/>
              </a:ext>
            </a:extLst>
          </p:cNvPr>
          <p:cNvSpPr>
            <a:spLocks noGrp="1"/>
          </p:cNvSpPr>
          <p:nvPr>
            <p:ph type="pic" sz="quarter" idx="67" hasCustomPrompt="1"/>
          </p:nvPr>
        </p:nvSpPr>
        <p:spPr bwMode="gray">
          <a:xfrm>
            <a:off x="5226761" y="4442344"/>
            <a:ext cx="798728" cy="635472"/>
          </a:xfrm>
          <a:solidFill>
            <a:schemeClr val="bg1">
              <a:lumMod val="85000"/>
            </a:schemeClr>
          </a:solidFill>
        </p:spPr>
        <p:txBody>
          <a:bodyPr lIns="108000" tIns="144000" rIns="108000" bIns="144000" anchor="ctr"/>
          <a:lstStyle>
            <a:lvl1pPr marL="0" indent="0" algn="ctr">
              <a:buNone/>
              <a:defRPr sz="1600"/>
            </a:lvl1pPr>
          </a:lstStyle>
          <a:p>
            <a:r>
              <a:rPr lang="en-US"/>
              <a:t>Picture</a:t>
            </a:r>
          </a:p>
        </p:txBody>
      </p:sp>
      <p:sp>
        <p:nvSpPr>
          <p:cNvPr id="63" name="Picture">
            <a:extLst>
              <a:ext uri="{FF2B5EF4-FFF2-40B4-BE49-F238E27FC236}">
                <a16:creationId xmlns:a16="http://schemas.microsoft.com/office/drawing/2014/main" id="{0FDA013E-1AF9-4652-B4D2-EA2E9C478FE9}"/>
              </a:ext>
            </a:extLst>
          </p:cNvPr>
          <p:cNvSpPr>
            <a:spLocks noGrp="1"/>
          </p:cNvSpPr>
          <p:nvPr>
            <p:ph type="pic" sz="quarter" idx="68" hasCustomPrompt="1"/>
          </p:nvPr>
        </p:nvSpPr>
        <p:spPr bwMode="gray">
          <a:xfrm>
            <a:off x="6164113" y="4442344"/>
            <a:ext cx="798728" cy="635472"/>
          </a:xfrm>
          <a:solidFill>
            <a:schemeClr val="bg1">
              <a:lumMod val="85000"/>
            </a:schemeClr>
          </a:solidFill>
        </p:spPr>
        <p:txBody>
          <a:bodyPr lIns="108000" tIns="144000" rIns="108000" bIns="144000" anchor="ctr"/>
          <a:lstStyle>
            <a:lvl1pPr marL="0" indent="0" algn="ctr">
              <a:buNone/>
              <a:defRPr sz="1600"/>
            </a:lvl1pPr>
          </a:lstStyle>
          <a:p>
            <a:r>
              <a:rPr lang="en-US"/>
              <a:t>Picture</a:t>
            </a:r>
          </a:p>
        </p:txBody>
      </p:sp>
      <p:sp>
        <p:nvSpPr>
          <p:cNvPr id="64" name="Picture">
            <a:extLst>
              <a:ext uri="{FF2B5EF4-FFF2-40B4-BE49-F238E27FC236}">
                <a16:creationId xmlns:a16="http://schemas.microsoft.com/office/drawing/2014/main" id="{56DBA402-1F9D-4DFF-9635-ACFDBF7418F6}"/>
              </a:ext>
            </a:extLst>
          </p:cNvPr>
          <p:cNvSpPr>
            <a:spLocks noGrp="1"/>
          </p:cNvSpPr>
          <p:nvPr>
            <p:ph type="pic" sz="quarter" idx="69" hasCustomPrompt="1"/>
          </p:nvPr>
        </p:nvSpPr>
        <p:spPr bwMode="gray">
          <a:xfrm>
            <a:off x="7101465" y="4442344"/>
            <a:ext cx="798728" cy="635472"/>
          </a:xfrm>
          <a:solidFill>
            <a:schemeClr val="bg1">
              <a:lumMod val="85000"/>
            </a:schemeClr>
          </a:solidFill>
        </p:spPr>
        <p:txBody>
          <a:bodyPr lIns="108000" tIns="144000" rIns="108000" bIns="144000" anchor="ctr"/>
          <a:lstStyle>
            <a:lvl1pPr marL="0" indent="0" algn="ctr">
              <a:buNone/>
              <a:defRPr sz="1600"/>
            </a:lvl1pPr>
          </a:lstStyle>
          <a:p>
            <a:r>
              <a:rPr lang="en-US"/>
              <a:t>Picture</a:t>
            </a:r>
          </a:p>
        </p:txBody>
      </p:sp>
      <p:sp>
        <p:nvSpPr>
          <p:cNvPr id="65" name="Picture">
            <a:extLst>
              <a:ext uri="{FF2B5EF4-FFF2-40B4-BE49-F238E27FC236}">
                <a16:creationId xmlns:a16="http://schemas.microsoft.com/office/drawing/2014/main" id="{F46FD98A-4EB9-4DCA-A1E1-1BA2F49859DE}"/>
              </a:ext>
            </a:extLst>
          </p:cNvPr>
          <p:cNvSpPr>
            <a:spLocks noGrp="1"/>
          </p:cNvSpPr>
          <p:nvPr>
            <p:ph type="pic" sz="quarter" idx="70" hasCustomPrompt="1"/>
          </p:nvPr>
        </p:nvSpPr>
        <p:spPr bwMode="gray">
          <a:xfrm>
            <a:off x="8038817" y="4442344"/>
            <a:ext cx="798728" cy="635472"/>
          </a:xfrm>
          <a:solidFill>
            <a:schemeClr val="bg1">
              <a:lumMod val="85000"/>
            </a:schemeClr>
          </a:solidFill>
        </p:spPr>
        <p:txBody>
          <a:bodyPr lIns="108000" tIns="144000" rIns="108000" bIns="144000" anchor="ctr"/>
          <a:lstStyle>
            <a:lvl1pPr marL="0" indent="0" algn="ctr">
              <a:buNone/>
              <a:defRPr sz="1600"/>
            </a:lvl1pPr>
          </a:lstStyle>
          <a:p>
            <a:r>
              <a:rPr lang="en-US"/>
              <a:t>Picture</a:t>
            </a:r>
          </a:p>
        </p:txBody>
      </p:sp>
      <p:sp>
        <p:nvSpPr>
          <p:cNvPr id="66" name="Picture">
            <a:extLst>
              <a:ext uri="{FF2B5EF4-FFF2-40B4-BE49-F238E27FC236}">
                <a16:creationId xmlns:a16="http://schemas.microsoft.com/office/drawing/2014/main" id="{B932D652-C125-415E-8A07-B9A8627FCF38}"/>
              </a:ext>
            </a:extLst>
          </p:cNvPr>
          <p:cNvSpPr>
            <a:spLocks noGrp="1"/>
          </p:cNvSpPr>
          <p:nvPr>
            <p:ph type="pic" sz="quarter" idx="71" hasCustomPrompt="1"/>
          </p:nvPr>
        </p:nvSpPr>
        <p:spPr bwMode="gray">
          <a:xfrm>
            <a:off x="8976169" y="4442344"/>
            <a:ext cx="798728" cy="635472"/>
          </a:xfrm>
          <a:solidFill>
            <a:schemeClr val="bg1">
              <a:lumMod val="85000"/>
            </a:schemeClr>
          </a:solidFill>
        </p:spPr>
        <p:txBody>
          <a:bodyPr lIns="108000" tIns="144000" rIns="108000" bIns="144000" anchor="ctr"/>
          <a:lstStyle>
            <a:lvl1pPr marL="0" indent="0" algn="ctr">
              <a:buNone/>
              <a:defRPr sz="1600"/>
            </a:lvl1pPr>
          </a:lstStyle>
          <a:p>
            <a:r>
              <a:rPr lang="en-US"/>
              <a:t>Photo</a:t>
            </a:r>
          </a:p>
        </p:txBody>
      </p:sp>
      <p:sp>
        <p:nvSpPr>
          <p:cNvPr id="67" name="Picture">
            <a:extLst>
              <a:ext uri="{FF2B5EF4-FFF2-40B4-BE49-F238E27FC236}">
                <a16:creationId xmlns:a16="http://schemas.microsoft.com/office/drawing/2014/main" id="{B26061BB-CB64-46E2-8C17-B1FA1FC6420E}"/>
              </a:ext>
            </a:extLst>
          </p:cNvPr>
          <p:cNvSpPr>
            <a:spLocks noGrp="1"/>
          </p:cNvSpPr>
          <p:nvPr>
            <p:ph type="pic" sz="quarter" idx="72" hasCustomPrompt="1"/>
          </p:nvPr>
        </p:nvSpPr>
        <p:spPr bwMode="gray">
          <a:xfrm>
            <a:off x="9913521" y="4442344"/>
            <a:ext cx="798728" cy="635472"/>
          </a:xfrm>
          <a:solidFill>
            <a:schemeClr val="bg1">
              <a:lumMod val="85000"/>
            </a:schemeClr>
          </a:solidFill>
        </p:spPr>
        <p:txBody>
          <a:bodyPr lIns="108000" tIns="144000" rIns="108000" bIns="144000" anchor="ctr"/>
          <a:lstStyle>
            <a:lvl1pPr marL="0" marR="0" indent="0" algn="ctr" defTabSz="914400" rtl="0" eaLnBrk="1" fontAlgn="auto" latinLnBrk="0" hangingPunct="1">
              <a:lnSpc>
                <a:spcPct val="90000"/>
              </a:lnSpc>
              <a:spcBef>
                <a:spcPts val="0"/>
              </a:spcBef>
              <a:spcAft>
                <a:spcPts val="1000"/>
              </a:spcAft>
              <a:buClrTx/>
              <a:buSzTx/>
              <a:buFont typeface="Wingdings" panose="05000000000000000000" pitchFamily="2" charset="2"/>
              <a:buNone/>
              <a:tabLst/>
              <a:defRPr sz="1600"/>
            </a:lvl1pPr>
          </a:lstStyle>
          <a:p>
            <a:r>
              <a:rPr lang="en-US"/>
              <a:t>Picture</a:t>
            </a:r>
          </a:p>
        </p:txBody>
      </p:sp>
      <p:sp>
        <p:nvSpPr>
          <p:cNvPr id="68" name="Picture">
            <a:extLst>
              <a:ext uri="{FF2B5EF4-FFF2-40B4-BE49-F238E27FC236}">
                <a16:creationId xmlns:a16="http://schemas.microsoft.com/office/drawing/2014/main" id="{1FA32A14-76E9-4F50-8EF3-EE22A25D51CF}"/>
              </a:ext>
            </a:extLst>
          </p:cNvPr>
          <p:cNvSpPr>
            <a:spLocks noGrp="1"/>
          </p:cNvSpPr>
          <p:nvPr>
            <p:ph type="pic" sz="quarter" idx="73" hasCustomPrompt="1"/>
          </p:nvPr>
        </p:nvSpPr>
        <p:spPr bwMode="gray">
          <a:xfrm>
            <a:off x="10850872" y="4442344"/>
            <a:ext cx="798728" cy="635472"/>
          </a:xfrm>
          <a:solidFill>
            <a:schemeClr val="bg1">
              <a:lumMod val="85000"/>
            </a:schemeClr>
          </a:solidFill>
        </p:spPr>
        <p:txBody>
          <a:bodyPr lIns="108000" tIns="144000" rIns="108000" bIns="144000" anchor="ctr"/>
          <a:lstStyle>
            <a:lvl1pPr marL="0" indent="0" algn="ctr">
              <a:buNone/>
              <a:defRPr sz="1600"/>
            </a:lvl1pPr>
          </a:lstStyle>
          <a:p>
            <a:r>
              <a:rPr lang="en-US"/>
              <a:t>Picture</a:t>
            </a:r>
          </a:p>
        </p:txBody>
      </p:sp>
      <p:sp>
        <p:nvSpPr>
          <p:cNvPr id="69" name="Picture">
            <a:extLst>
              <a:ext uri="{FF2B5EF4-FFF2-40B4-BE49-F238E27FC236}">
                <a16:creationId xmlns:a16="http://schemas.microsoft.com/office/drawing/2014/main" id="{6B383A9A-0BD3-4807-A09A-015DD622A6D6}"/>
              </a:ext>
            </a:extLst>
          </p:cNvPr>
          <p:cNvSpPr>
            <a:spLocks noGrp="1"/>
          </p:cNvSpPr>
          <p:nvPr>
            <p:ph type="pic" sz="quarter" idx="74" hasCustomPrompt="1"/>
          </p:nvPr>
        </p:nvSpPr>
        <p:spPr bwMode="gray">
          <a:xfrm>
            <a:off x="540001" y="5174928"/>
            <a:ext cx="798728" cy="635472"/>
          </a:xfrm>
          <a:solidFill>
            <a:schemeClr val="bg1">
              <a:lumMod val="85000"/>
            </a:schemeClr>
          </a:solidFill>
        </p:spPr>
        <p:txBody>
          <a:bodyPr lIns="108000" tIns="144000" rIns="108000" bIns="144000" anchor="ctr"/>
          <a:lstStyle>
            <a:lvl1pPr marL="0" indent="0" algn="ctr">
              <a:buNone/>
              <a:defRPr sz="1600"/>
            </a:lvl1pPr>
          </a:lstStyle>
          <a:p>
            <a:r>
              <a:rPr lang="en-US"/>
              <a:t>Picture</a:t>
            </a:r>
          </a:p>
        </p:txBody>
      </p:sp>
      <p:sp>
        <p:nvSpPr>
          <p:cNvPr id="70" name="Picture">
            <a:extLst>
              <a:ext uri="{FF2B5EF4-FFF2-40B4-BE49-F238E27FC236}">
                <a16:creationId xmlns:a16="http://schemas.microsoft.com/office/drawing/2014/main" id="{3031BC7C-D940-46FF-A01C-D29EA7A1F360}"/>
              </a:ext>
            </a:extLst>
          </p:cNvPr>
          <p:cNvSpPr>
            <a:spLocks noGrp="1"/>
          </p:cNvSpPr>
          <p:nvPr>
            <p:ph type="pic" sz="quarter" idx="75" hasCustomPrompt="1"/>
          </p:nvPr>
        </p:nvSpPr>
        <p:spPr bwMode="gray">
          <a:xfrm>
            <a:off x="1477353" y="5174928"/>
            <a:ext cx="798728" cy="635472"/>
          </a:xfrm>
          <a:solidFill>
            <a:schemeClr val="bg1">
              <a:lumMod val="85000"/>
            </a:schemeClr>
          </a:solidFill>
        </p:spPr>
        <p:txBody>
          <a:bodyPr lIns="108000" tIns="144000" rIns="108000" bIns="144000" anchor="ctr"/>
          <a:lstStyle>
            <a:lvl1pPr marL="0" indent="0" algn="ctr">
              <a:buNone/>
              <a:defRPr sz="1600"/>
            </a:lvl1pPr>
          </a:lstStyle>
          <a:p>
            <a:r>
              <a:rPr lang="en-US"/>
              <a:t>Picture</a:t>
            </a:r>
          </a:p>
        </p:txBody>
      </p:sp>
      <p:sp>
        <p:nvSpPr>
          <p:cNvPr id="71" name="Picture">
            <a:extLst>
              <a:ext uri="{FF2B5EF4-FFF2-40B4-BE49-F238E27FC236}">
                <a16:creationId xmlns:a16="http://schemas.microsoft.com/office/drawing/2014/main" id="{8498CC88-842A-4BC2-BBAB-5ED4EB6B8EE3}"/>
              </a:ext>
            </a:extLst>
          </p:cNvPr>
          <p:cNvSpPr>
            <a:spLocks noGrp="1"/>
          </p:cNvSpPr>
          <p:nvPr>
            <p:ph type="pic" sz="quarter" idx="76" hasCustomPrompt="1"/>
          </p:nvPr>
        </p:nvSpPr>
        <p:spPr bwMode="gray">
          <a:xfrm>
            <a:off x="2414705" y="5174928"/>
            <a:ext cx="798728" cy="635472"/>
          </a:xfrm>
          <a:solidFill>
            <a:schemeClr val="bg1">
              <a:lumMod val="85000"/>
            </a:schemeClr>
          </a:solidFill>
        </p:spPr>
        <p:txBody>
          <a:bodyPr lIns="108000" tIns="144000" rIns="108000" bIns="144000" anchor="ctr"/>
          <a:lstStyle>
            <a:lvl1pPr marL="0" indent="0" algn="ctr">
              <a:buNone/>
              <a:defRPr sz="1600"/>
            </a:lvl1pPr>
          </a:lstStyle>
          <a:p>
            <a:r>
              <a:rPr lang="en-US"/>
              <a:t>Picture</a:t>
            </a:r>
          </a:p>
        </p:txBody>
      </p:sp>
      <p:sp>
        <p:nvSpPr>
          <p:cNvPr id="72" name="Picture">
            <a:extLst>
              <a:ext uri="{FF2B5EF4-FFF2-40B4-BE49-F238E27FC236}">
                <a16:creationId xmlns:a16="http://schemas.microsoft.com/office/drawing/2014/main" id="{6CA5D5BE-308C-4B2D-B99C-0871E88EFC98}"/>
              </a:ext>
            </a:extLst>
          </p:cNvPr>
          <p:cNvSpPr>
            <a:spLocks noGrp="1"/>
          </p:cNvSpPr>
          <p:nvPr>
            <p:ph type="pic" sz="quarter" idx="77" hasCustomPrompt="1"/>
          </p:nvPr>
        </p:nvSpPr>
        <p:spPr bwMode="gray">
          <a:xfrm>
            <a:off x="3352057" y="5174928"/>
            <a:ext cx="798728" cy="635472"/>
          </a:xfrm>
          <a:solidFill>
            <a:schemeClr val="bg1">
              <a:lumMod val="85000"/>
            </a:schemeClr>
          </a:solidFill>
        </p:spPr>
        <p:txBody>
          <a:bodyPr lIns="108000" tIns="144000" rIns="108000" bIns="144000" anchor="ctr"/>
          <a:lstStyle>
            <a:lvl1pPr marL="0" indent="0" algn="ctr">
              <a:buNone/>
              <a:defRPr sz="1600"/>
            </a:lvl1pPr>
          </a:lstStyle>
          <a:p>
            <a:r>
              <a:rPr lang="en-US"/>
              <a:t>Picture</a:t>
            </a:r>
          </a:p>
        </p:txBody>
      </p:sp>
      <p:sp>
        <p:nvSpPr>
          <p:cNvPr id="73" name="Picture">
            <a:extLst>
              <a:ext uri="{FF2B5EF4-FFF2-40B4-BE49-F238E27FC236}">
                <a16:creationId xmlns:a16="http://schemas.microsoft.com/office/drawing/2014/main" id="{E202D921-B690-42A7-B1AE-2A16708D85D0}"/>
              </a:ext>
            </a:extLst>
          </p:cNvPr>
          <p:cNvSpPr>
            <a:spLocks noGrp="1"/>
          </p:cNvSpPr>
          <p:nvPr>
            <p:ph type="pic" sz="quarter" idx="78" hasCustomPrompt="1"/>
          </p:nvPr>
        </p:nvSpPr>
        <p:spPr bwMode="gray">
          <a:xfrm>
            <a:off x="4289409" y="5174928"/>
            <a:ext cx="798728" cy="635472"/>
          </a:xfrm>
          <a:solidFill>
            <a:schemeClr val="bg1">
              <a:lumMod val="85000"/>
            </a:schemeClr>
          </a:solidFill>
        </p:spPr>
        <p:txBody>
          <a:bodyPr lIns="108000" tIns="144000" rIns="108000" bIns="144000" anchor="ctr"/>
          <a:lstStyle>
            <a:lvl1pPr marL="0" indent="0" algn="ctr">
              <a:buNone/>
              <a:defRPr sz="1600"/>
            </a:lvl1pPr>
          </a:lstStyle>
          <a:p>
            <a:r>
              <a:rPr lang="en-US"/>
              <a:t>Picture</a:t>
            </a:r>
          </a:p>
        </p:txBody>
      </p:sp>
      <p:sp>
        <p:nvSpPr>
          <p:cNvPr id="74" name="Picture">
            <a:extLst>
              <a:ext uri="{FF2B5EF4-FFF2-40B4-BE49-F238E27FC236}">
                <a16:creationId xmlns:a16="http://schemas.microsoft.com/office/drawing/2014/main" id="{87346FDD-C30C-4402-88F6-9F3AED3743DD}"/>
              </a:ext>
            </a:extLst>
          </p:cNvPr>
          <p:cNvSpPr>
            <a:spLocks noGrp="1"/>
          </p:cNvSpPr>
          <p:nvPr>
            <p:ph type="pic" sz="quarter" idx="79" hasCustomPrompt="1"/>
          </p:nvPr>
        </p:nvSpPr>
        <p:spPr bwMode="gray">
          <a:xfrm>
            <a:off x="5226761" y="5174928"/>
            <a:ext cx="798728" cy="635472"/>
          </a:xfrm>
          <a:solidFill>
            <a:schemeClr val="bg1">
              <a:lumMod val="85000"/>
            </a:schemeClr>
          </a:solidFill>
        </p:spPr>
        <p:txBody>
          <a:bodyPr lIns="108000" tIns="144000" rIns="108000" bIns="144000" anchor="ctr"/>
          <a:lstStyle>
            <a:lvl1pPr marL="0" indent="0" algn="ctr">
              <a:buNone/>
              <a:defRPr sz="1600"/>
            </a:lvl1pPr>
          </a:lstStyle>
          <a:p>
            <a:r>
              <a:rPr lang="en-US"/>
              <a:t>Picture</a:t>
            </a:r>
          </a:p>
        </p:txBody>
      </p:sp>
      <p:sp>
        <p:nvSpPr>
          <p:cNvPr id="75" name="Picture">
            <a:extLst>
              <a:ext uri="{FF2B5EF4-FFF2-40B4-BE49-F238E27FC236}">
                <a16:creationId xmlns:a16="http://schemas.microsoft.com/office/drawing/2014/main" id="{F420CEE5-C93C-4014-BAB5-10FFF93E1867}"/>
              </a:ext>
            </a:extLst>
          </p:cNvPr>
          <p:cNvSpPr>
            <a:spLocks noGrp="1"/>
          </p:cNvSpPr>
          <p:nvPr>
            <p:ph type="pic" sz="quarter" idx="80" hasCustomPrompt="1"/>
          </p:nvPr>
        </p:nvSpPr>
        <p:spPr bwMode="gray">
          <a:xfrm>
            <a:off x="6164113" y="5174928"/>
            <a:ext cx="798728" cy="635472"/>
          </a:xfrm>
          <a:solidFill>
            <a:schemeClr val="bg1">
              <a:lumMod val="85000"/>
            </a:schemeClr>
          </a:solidFill>
        </p:spPr>
        <p:txBody>
          <a:bodyPr lIns="108000" tIns="144000" rIns="108000" bIns="144000" anchor="ctr"/>
          <a:lstStyle>
            <a:lvl1pPr marL="0" indent="0" algn="ctr">
              <a:buNone/>
              <a:defRPr sz="1600"/>
            </a:lvl1pPr>
          </a:lstStyle>
          <a:p>
            <a:r>
              <a:rPr lang="en-US"/>
              <a:t>Picture</a:t>
            </a:r>
          </a:p>
        </p:txBody>
      </p:sp>
      <p:sp>
        <p:nvSpPr>
          <p:cNvPr id="76" name="Picture">
            <a:extLst>
              <a:ext uri="{FF2B5EF4-FFF2-40B4-BE49-F238E27FC236}">
                <a16:creationId xmlns:a16="http://schemas.microsoft.com/office/drawing/2014/main" id="{89C08D3D-E417-4082-879C-F400A95CDE6E}"/>
              </a:ext>
            </a:extLst>
          </p:cNvPr>
          <p:cNvSpPr>
            <a:spLocks noGrp="1"/>
          </p:cNvSpPr>
          <p:nvPr>
            <p:ph type="pic" sz="quarter" idx="81" hasCustomPrompt="1"/>
          </p:nvPr>
        </p:nvSpPr>
        <p:spPr bwMode="gray">
          <a:xfrm>
            <a:off x="7101465" y="5174928"/>
            <a:ext cx="798728" cy="635472"/>
          </a:xfrm>
          <a:solidFill>
            <a:schemeClr val="bg1">
              <a:lumMod val="85000"/>
            </a:schemeClr>
          </a:solidFill>
        </p:spPr>
        <p:txBody>
          <a:bodyPr lIns="108000" tIns="144000" rIns="108000" bIns="144000" anchor="ctr"/>
          <a:lstStyle>
            <a:lvl1pPr marL="0" indent="0" algn="ctr">
              <a:buNone/>
              <a:defRPr sz="1600"/>
            </a:lvl1pPr>
          </a:lstStyle>
          <a:p>
            <a:r>
              <a:rPr lang="en-US"/>
              <a:t>Picture</a:t>
            </a:r>
          </a:p>
        </p:txBody>
      </p:sp>
      <p:sp>
        <p:nvSpPr>
          <p:cNvPr id="77" name="Picture">
            <a:extLst>
              <a:ext uri="{FF2B5EF4-FFF2-40B4-BE49-F238E27FC236}">
                <a16:creationId xmlns:a16="http://schemas.microsoft.com/office/drawing/2014/main" id="{21833B73-D261-411C-B001-23467D068E74}"/>
              </a:ext>
            </a:extLst>
          </p:cNvPr>
          <p:cNvSpPr>
            <a:spLocks noGrp="1"/>
          </p:cNvSpPr>
          <p:nvPr>
            <p:ph type="pic" sz="quarter" idx="82" hasCustomPrompt="1"/>
          </p:nvPr>
        </p:nvSpPr>
        <p:spPr bwMode="gray">
          <a:xfrm>
            <a:off x="8038817" y="5174928"/>
            <a:ext cx="798728" cy="635472"/>
          </a:xfrm>
          <a:solidFill>
            <a:schemeClr val="bg1">
              <a:lumMod val="85000"/>
            </a:schemeClr>
          </a:solidFill>
        </p:spPr>
        <p:txBody>
          <a:bodyPr lIns="108000" tIns="144000" rIns="108000" bIns="144000" anchor="ctr"/>
          <a:lstStyle>
            <a:lvl1pPr marL="0" indent="0" algn="ctr">
              <a:buNone/>
              <a:defRPr sz="1600"/>
            </a:lvl1pPr>
          </a:lstStyle>
          <a:p>
            <a:r>
              <a:rPr lang="en-US"/>
              <a:t>Picture</a:t>
            </a:r>
          </a:p>
        </p:txBody>
      </p:sp>
      <p:sp>
        <p:nvSpPr>
          <p:cNvPr id="78" name="Picture">
            <a:extLst>
              <a:ext uri="{FF2B5EF4-FFF2-40B4-BE49-F238E27FC236}">
                <a16:creationId xmlns:a16="http://schemas.microsoft.com/office/drawing/2014/main" id="{30055B3D-31A4-4B1B-A934-12E4BD665FEE}"/>
              </a:ext>
            </a:extLst>
          </p:cNvPr>
          <p:cNvSpPr>
            <a:spLocks noGrp="1"/>
          </p:cNvSpPr>
          <p:nvPr>
            <p:ph type="pic" sz="quarter" idx="83" hasCustomPrompt="1"/>
          </p:nvPr>
        </p:nvSpPr>
        <p:spPr bwMode="gray">
          <a:xfrm>
            <a:off x="8976169" y="5174928"/>
            <a:ext cx="798728" cy="635472"/>
          </a:xfrm>
          <a:solidFill>
            <a:schemeClr val="bg1">
              <a:lumMod val="85000"/>
            </a:schemeClr>
          </a:solidFill>
        </p:spPr>
        <p:txBody>
          <a:bodyPr lIns="108000" tIns="144000" rIns="108000" bIns="144000" anchor="ctr"/>
          <a:lstStyle>
            <a:lvl1pPr marL="0" indent="0" algn="ctr">
              <a:buNone/>
              <a:defRPr sz="1600"/>
            </a:lvl1pPr>
          </a:lstStyle>
          <a:p>
            <a:r>
              <a:rPr lang="en-US"/>
              <a:t>Photo</a:t>
            </a:r>
          </a:p>
        </p:txBody>
      </p:sp>
      <p:sp>
        <p:nvSpPr>
          <p:cNvPr id="79" name="Picture">
            <a:extLst>
              <a:ext uri="{FF2B5EF4-FFF2-40B4-BE49-F238E27FC236}">
                <a16:creationId xmlns:a16="http://schemas.microsoft.com/office/drawing/2014/main" id="{BACF79DF-DE8B-4A46-B594-A98E7DCF5397}"/>
              </a:ext>
            </a:extLst>
          </p:cNvPr>
          <p:cNvSpPr>
            <a:spLocks noGrp="1"/>
          </p:cNvSpPr>
          <p:nvPr>
            <p:ph type="pic" sz="quarter" idx="84" hasCustomPrompt="1"/>
          </p:nvPr>
        </p:nvSpPr>
        <p:spPr bwMode="gray">
          <a:xfrm>
            <a:off x="9913521" y="5174928"/>
            <a:ext cx="798728" cy="635472"/>
          </a:xfrm>
          <a:solidFill>
            <a:schemeClr val="bg1">
              <a:lumMod val="85000"/>
            </a:schemeClr>
          </a:solidFill>
        </p:spPr>
        <p:txBody>
          <a:bodyPr lIns="108000" tIns="144000" rIns="108000" bIns="144000" anchor="ctr"/>
          <a:lstStyle>
            <a:lvl1pPr marL="0" indent="0" algn="ctr">
              <a:buNone/>
              <a:defRPr sz="1600"/>
            </a:lvl1pPr>
          </a:lstStyle>
          <a:p>
            <a:r>
              <a:rPr lang="en-US"/>
              <a:t>Picture</a:t>
            </a:r>
          </a:p>
        </p:txBody>
      </p:sp>
      <p:sp>
        <p:nvSpPr>
          <p:cNvPr id="80" name="Picture">
            <a:extLst>
              <a:ext uri="{FF2B5EF4-FFF2-40B4-BE49-F238E27FC236}">
                <a16:creationId xmlns:a16="http://schemas.microsoft.com/office/drawing/2014/main" id="{BA302C45-8C17-4E76-BDE2-4C99E937CE0F}"/>
              </a:ext>
            </a:extLst>
          </p:cNvPr>
          <p:cNvSpPr>
            <a:spLocks noGrp="1"/>
          </p:cNvSpPr>
          <p:nvPr>
            <p:ph type="pic" sz="quarter" idx="85" hasCustomPrompt="1"/>
          </p:nvPr>
        </p:nvSpPr>
        <p:spPr bwMode="gray">
          <a:xfrm>
            <a:off x="10850872" y="5174928"/>
            <a:ext cx="798728" cy="635472"/>
          </a:xfrm>
          <a:solidFill>
            <a:schemeClr val="bg1">
              <a:lumMod val="85000"/>
            </a:schemeClr>
          </a:solidFill>
        </p:spPr>
        <p:txBody>
          <a:bodyPr lIns="108000" tIns="144000" rIns="108000" bIns="144000" anchor="ctr"/>
          <a:lstStyle>
            <a:lvl1pPr marL="0" indent="0" algn="ctr">
              <a:buNone/>
              <a:defRPr sz="1600"/>
            </a:lvl1pPr>
          </a:lstStyle>
          <a:p>
            <a:r>
              <a:rPr lang="en-US"/>
              <a:t>Picture</a:t>
            </a:r>
          </a:p>
        </p:txBody>
      </p:sp>
    </p:spTree>
    <p:extLst>
      <p:ext uri="{BB962C8B-B14F-4D97-AF65-F5344CB8AC3E}">
        <p14:creationId xmlns:p14="http://schemas.microsoft.com/office/powerpoint/2010/main" val="553971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IMAGES">
    <p:spTree>
      <p:nvGrpSpPr>
        <p:cNvPr id="1" name=""/>
        <p:cNvGrpSpPr/>
        <p:nvPr/>
      </p:nvGrpSpPr>
      <p:grpSpPr>
        <a:xfrm>
          <a:off x="0" y="0"/>
          <a:ext cx="0" cy="0"/>
          <a:chOff x="0" y="0"/>
          <a:chExt cx="0" cy="0"/>
        </a:xfrm>
      </p:grpSpPr>
      <p:sp>
        <p:nvSpPr>
          <p:cNvPr id="8" name="Title"/>
          <p:cNvSpPr>
            <a:spLocks noGrp="1"/>
          </p:cNvSpPr>
          <p:nvPr>
            <p:ph type="title" hasCustomPrompt="1"/>
          </p:nvPr>
        </p:nvSpPr>
        <p:spPr bwMode="gray">
          <a:xfrm>
            <a:off x="540000" y="432000"/>
            <a:ext cx="5338800" cy="1080000"/>
          </a:xfrm>
        </p:spPr>
        <p:txBody>
          <a:bodyPr/>
          <a:lstStyle/>
          <a:p>
            <a:r>
              <a:rPr lang="en-US"/>
              <a:t>Click to edit title style</a:t>
            </a:r>
          </a:p>
        </p:txBody>
      </p:sp>
      <p:sp>
        <p:nvSpPr>
          <p:cNvPr id="10" name="Subtitle"/>
          <p:cNvSpPr>
            <a:spLocks noGrp="1"/>
          </p:cNvSpPr>
          <p:nvPr>
            <p:ph type="body" sz="quarter" idx="13" hasCustomPrompt="1"/>
          </p:nvPr>
        </p:nvSpPr>
        <p:spPr bwMode="gray">
          <a:xfrm>
            <a:off x="540000" y="972000"/>
            <a:ext cx="5338800" cy="540000"/>
          </a:xfrm>
        </p:spPr>
        <p:txBody>
          <a:bodyPr/>
          <a:lstStyle>
            <a:lvl1pPr marL="0" indent="0">
              <a:buNone/>
              <a:defRPr baseline="0">
                <a:solidFill>
                  <a:schemeClr val="bg1">
                    <a:lumMod val="50000"/>
                  </a:schemeClr>
                </a:solidFill>
              </a:defRPr>
            </a:lvl1pPr>
          </a:lstStyle>
          <a:p>
            <a:pPr lvl="0"/>
            <a:r>
              <a:rPr lang="en-US"/>
              <a:t>Enter your subtitle here</a:t>
            </a:r>
          </a:p>
        </p:txBody>
      </p:sp>
      <p:sp>
        <p:nvSpPr>
          <p:cNvPr id="9" name="Content"/>
          <p:cNvSpPr>
            <a:spLocks noGrp="1"/>
          </p:cNvSpPr>
          <p:nvPr>
            <p:ph sz="half" idx="1"/>
          </p:nvPr>
        </p:nvSpPr>
        <p:spPr bwMode="gray">
          <a:xfrm>
            <a:off x="540000" y="1512000"/>
            <a:ext cx="5338800" cy="4298400"/>
          </a:xfrm>
        </p:spPr>
        <p:txBody>
          <a:bodyPr/>
          <a:lstStyle>
            <a:lvl1pPr>
              <a:defRPr sz="22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Picture 1"/>
          <p:cNvSpPr>
            <a:spLocks noGrp="1"/>
          </p:cNvSpPr>
          <p:nvPr>
            <p:ph type="pic" sz="quarter" idx="16" hasCustomPrompt="1"/>
          </p:nvPr>
        </p:nvSpPr>
        <p:spPr bwMode="gray">
          <a:xfrm>
            <a:off x="6102813" y="0"/>
            <a:ext cx="6087600" cy="3420000"/>
          </a:xfrm>
          <a:solidFill>
            <a:schemeClr val="bg1">
              <a:lumMod val="85000"/>
            </a:schemeClr>
          </a:solidFill>
        </p:spPr>
        <p:txBody>
          <a:bodyPr lIns="144000" tIns="144000" rIns="144000" bIns="144000"/>
          <a:lstStyle>
            <a:lvl1pPr marL="0" indent="0">
              <a:buNone/>
              <a:defRPr/>
            </a:lvl1pPr>
          </a:lstStyle>
          <a:p>
            <a:r>
              <a:rPr lang="en-US"/>
              <a:t>Picture</a:t>
            </a:r>
          </a:p>
        </p:txBody>
      </p:sp>
      <p:sp>
        <p:nvSpPr>
          <p:cNvPr id="6" name="Picture 2"/>
          <p:cNvSpPr>
            <a:spLocks noGrp="1"/>
          </p:cNvSpPr>
          <p:nvPr>
            <p:ph type="pic" sz="quarter" idx="19" hasCustomPrompt="1"/>
          </p:nvPr>
        </p:nvSpPr>
        <p:spPr bwMode="gray">
          <a:xfrm>
            <a:off x="6102813" y="3438000"/>
            <a:ext cx="3034800" cy="3420000"/>
          </a:xfrm>
          <a:solidFill>
            <a:schemeClr val="bg1">
              <a:lumMod val="85000"/>
            </a:schemeClr>
          </a:solidFill>
        </p:spPr>
        <p:txBody>
          <a:bodyPr lIns="144000" tIns="144000" rIns="144000" bIns="144000"/>
          <a:lstStyle>
            <a:lvl1pPr marL="0" indent="0">
              <a:buNone/>
              <a:defRPr/>
            </a:lvl1pPr>
          </a:lstStyle>
          <a:p>
            <a:r>
              <a:rPr lang="en-US"/>
              <a:t>Picture</a:t>
            </a:r>
          </a:p>
        </p:txBody>
      </p:sp>
      <p:sp>
        <p:nvSpPr>
          <p:cNvPr id="7" name="Picture 3"/>
          <p:cNvSpPr>
            <a:spLocks noGrp="1"/>
          </p:cNvSpPr>
          <p:nvPr>
            <p:ph type="pic" sz="quarter" idx="20" hasCustomPrompt="1"/>
          </p:nvPr>
        </p:nvSpPr>
        <p:spPr bwMode="gray">
          <a:xfrm>
            <a:off x="9155613" y="3438000"/>
            <a:ext cx="3034800" cy="3420000"/>
          </a:xfrm>
          <a:solidFill>
            <a:schemeClr val="bg1">
              <a:lumMod val="85000"/>
            </a:schemeClr>
          </a:solidFill>
        </p:spPr>
        <p:txBody>
          <a:bodyPr lIns="144000" tIns="144000" rIns="144000" bIns="144000"/>
          <a:lstStyle>
            <a:lvl1pPr marL="0" indent="0">
              <a:buNone/>
              <a:defRPr/>
            </a:lvl1pPr>
          </a:lstStyle>
          <a:p>
            <a:r>
              <a:rPr lang="en-US"/>
              <a:t>Picture</a:t>
            </a:r>
          </a:p>
        </p:txBody>
      </p:sp>
      <p:sp>
        <p:nvSpPr>
          <p:cNvPr id="13" name="Date">
            <a:extLst>
              <a:ext uri="{FF2B5EF4-FFF2-40B4-BE49-F238E27FC236}">
                <a16:creationId xmlns:a16="http://schemas.microsoft.com/office/drawing/2014/main" id="{80E5E1FA-03B0-4E87-AA2C-E429B0A86F99}"/>
              </a:ext>
            </a:extLst>
          </p:cNvPr>
          <p:cNvSpPr>
            <a:spLocks noGrp="1"/>
          </p:cNvSpPr>
          <p:nvPr>
            <p:ph type="dt" sz="half" idx="10"/>
          </p:nvPr>
        </p:nvSpPr>
        <p:spPr bwMode="gray">
          <a:xfrm>
            <a:off x="10209600" y="6084000"/>
            <a:ext cx="1440000" cy="360000"/>
          </a:xfrm>
        </p:spPr>
        <p:txBody>
          <a:bodyPr/>
          <a:lstStyle/>
          <a:p>
            <a:fld id="{EBB7B33F-A5B6-4D93-BE77-AA5130F43A42}" type="datetime1">
              <a:rPr lang="en-US" smtClean="0"/>
              <a:t>7/5/2019</a:t>
            </a:fld>
            <a:endParaRPr lang="en-US"/>
          </a:p>
        </p:txBody>
      </p:sp>
      <p:sp>
        <p:nvSpPr>
          <p:cNvPr id="14" name="Footer">
            <a:extLst>
              <a:ext uri="{FF2B5EF4-FFF2-40B4-BE49-F238E27FC236}">
                <a16:creationId xmlns:a16="http://schemas.microsoft.com/office/drawing/2014/main" id="{67089C25-7A5C-45FE-A180-02C9CE13EB0D}"/>
              </a:ext>
            </a:extLst>
          </p:cNvPr>
          <p:cNvSpPr>
            <a:spLocks noGrp="1"/>
          </p:cNvSpPr>
          <p:nvPr>
            <p:ph type="ftr" sz="quarter" idx="11"/>
          </p:nvPr>
        </p:nvSpPr>
        <p:spPr bwMode="gray">
          <a:xfrm>
            <a:off x="3934800" y="6084000"/>
            <a:ext cx="4320000" cy="360000"/>
          </a:xfrm>
        </p:spPr>
        <p:txBody>
          <a:bodyPr/>
          <a:lstStyle/>
          <a:p>
            <a:r>
              <a:rPr lang="en-US"/>
              <a:t>COMPANY PRESENTATION PPT-TEMPLATE</a:t>
            </a:r>
          </a:p>
        </p:txBody>
      </p:sp>
      <p:sp>
        <p:nvSpPr>
          <p:cNvPr id="15" name="Slide Number">
            <a:extLst>
              <a:ext uri="{FF2B5EF4-FFF2-40B4-BE49-F238E27FC236}">
                <a16:creationId xmlns:a16="http://schemas.microsoft.com/office/drawing/2014/main" id="{2EB055A5-068B-463A-A56D-330EB2B11ABD}"/>
              </a:ext>
            </a:extLst>
          </p:cNvPr>
          <p:cNvSpPr>
            <a:spLocks noGrp="1"/>
          </p:cNvSpPr>
          <p:nvPr>
            <p:ph type="sldNum" sz="quarter" idx="12"/>
          </p:nvPr>
        </p:nvSpPr>
        <p:spPr bwMode="gray">
          <a:xfrm>
            <a:off x="540000" y="6084000"/>
            <a:ext cx="900000" cy="360000"/>
          </a:xfrm>
        </p:spPr>
        <p:txBody>
          <a:bodyPr/>
          <a:lstStyle/>
          <a:p>
            <a:fld id="{02CEFE82-39F2-4F47-8A0C-D5AB3496FA5C}" type="slidenum">
              <a:rPr lang="en-US" smtClean="0"/>
              <a:t>‹#›</a:t>
            </a:fld>
            <a:endParaRPr lang="en-US"/>
          </a:p>
        </p:txBody>
      </p:sp>
    </p:spTree>
    <p:extLst>
      <p:ext uri="{BB962C8B-B14F-4D97-AF65-F5344CB8AC3E}">
        <p14:creationId xmlns:p14="http://schemas.microsoft.com/office/powerpoint/2010/main" val="869160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4_IMAGE">
    <p:spTree>
      <p:nvGrpSpPr>
        <p:cNvPr id="1" name=""/>
        <p:cNvGrpSpPr/>
        <p:nvPr/>
      </p:nvGrpSpPr>
      <p:grpSpPr>
        <a:xfrm>
          <a:off x="0" y="0"/>
          <a:ext cx="0" cy="0"/>
          <a:chOff x="0" y="0"/>
          <a:chExt cx="0" cy="0"/>
        </a:xfrm>
      </p:grpSpPr>
      <p:sp>
        <p:nvSpPr>
          <p:cNvPr id="10" name="Picture"/>
          <p:cNvSpPr>
            <a:spLocks noGrp="1"/>
          </p:cNvSpPr>
          <p:nvPr>
            <p:ph type="pic" sz="quarter" idx="14" hasCustomPrompt="1"/>
          </p:nvPr>
        </p:nvSpPr>
        <p:spPr bwMode="gray">
          <a:xfrm>
            <a:off x="0" y="0"/>
            <a:ext cx="12190413" cy="6858000"/>
          </a:xfrm>
          <a:solidFill>
            <a:schemeClr val="bg1">
              <a:lumMod val="85000"/>
            </a:schemeClr>
          </a:solidFill>
        </p:spPr>
        <p:txBody>
          <a:bodyPr lIns="144000" tIns="144000" rIns="144000" bIns="144000"/>
          <a:lstStyle>
            <a:lvl1pPr marL="0" indent="0">
              <a:buNone/>
              <a:defRPr/>
            </a:lvl1pPr>
          </a:lstStyle>
          <a:p>
            <a:r>
              <a:rPr lang="en-US"/>
              <a:t>Picture</a:t>
            </a:r>
          </a:p>
        </p:txBody>
      </p:sp>
      <p:sp>
        <p:nvSpPr>
          <p:cNvPr id="11" name="Text"/>
          <p:cNvSpPr>
            <a:spLocks noGrp="1"/>
          </p:cNvSpPr>
          <p:nvPr>
            <p:ph type="body" sz="quarter" idx="16"/>
          </p:nvPr>
        </p:nvSpPr>
        <p:spPr bwMode="gray">
          <a:xfrm>
            <a:off x="0" y="0"/>
            <a:ext cx="3956400" cy="6858000"/>
          </a:xfrm>
          <a:solidFill>
            <a:schemeClr val="accent1">
              <a:lumMod val="75000"/>
              <a:alpha val="80000"/>
            </a:schemeClr>
          </a:solidFill>
        </p:spPr>
        <p:txBody>
          <a:bodyPr lIns="540000" tIns="1512000" rIns="540000" bIns="1080000"/>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p:cNvSpPr>
            <a:spLocks noGrp="1"/>
          </p:cNvSpPr>
          <p:nvPr>
            <p:ph type="title"/>
          </p:nvPr>
        </p:nvSpPr>
        <p:spPr bwMode="gray">
          <a:xfrm>
            <a:off x="540000" y="432000"/>
            <a:ext cx="11109600" cy="1080000"/>
          </a:xfrm>
        </p:spPr>
        <p:txBody>
          <a:bodyPr/>
          <a:lstStyle>
            <a:lvl1pPr>
              <a:defRPr>
                <a:solidFill>
                  <a:schemeClr val="bg1"/>
                </a:solidFill>
              </a:defRPr>
            </a:lvl1pPr>
          </a:lstStyle>
          <a:p>
            <a:r>
              <a:rPr lang="en-US"/>
              <a:t>Click to edit Master title style</a:t>
            </a:r>
          </a:p>
        </p:txBody>
      </p:sp>
      <p:sp>
        <p:nvSpPr>
          <p:cNvPr id="8" name="Subtitle"/>
          <p:cNvSpPr>
            <a:spLocks noGrp="1"/>
          </p:cNvSpPr>
          <p:nvPr>
            <p:ph type="body" sz="quarter" idx="13" hasCustomPrompt="1"/>
          </p:nvPr>
        </p:nvSpPr>
        <p:spPr bwMode="gray">
          <a:xfrm>
            <a:off x="540000" y="972000"/>
            <a:ext cx="11109600" cy="540000"/>
          </a:xfrm>
        </p:spPr>
        <p:txBody>
          <a:bodyPr/>
          <a:lstStyle>
            <a:lvl1pPr marL="0" indent="0">
              <a:buNone/>
              <a:defRPr baseline="0">
                <a:solidFill>
                  <a:schemeClr val="bg1"/>
                </a:solidFill>
              </a:defRPr>
            </a:lvl1pPr>
          </a:lstStyle>
          <a:p>
            <a:pPr lvl="0"/>
            <a:r>
              <a:rPr lang="en-US"/>
              <a:t>Enter your subtitle here</a:t>
            </a:r>
          </a:p>
        </p:txBody>
      </p:sp>
      <p:sp>
        <p:nvSpPr>
          <p:cNvPr id="5" name="Date"/>
          <p:cNvSpPr>
            <a:spLocks noGrp="1"/>
          </p:cNvSpPr>
          <p:nvPr>
            <p:ph type="dt" sz="half" idx="10"/>
          </p:nvPr>
        </p:nvSpPr>
        <p:spPr bwMode="gray"/>
        <p:txBody>
          <a:bodyPr/>
          <a:lstStyle/>
          <a:p>
            <a:fld id="{7D1FFBF2-CFE3-4EAF-B752-F7BD5F4D93E6}" type="datetime1">
              <a:rPr lang="en-US" smtClean="0"/>
              <a:t>7/5/2019</a:t>
            </a:fld>
            <a:endParaRPr lang="en-US"/>
          </a:p>
        </p:txBody>
      </p:sp>
      <p:sp>
        <p:nvSpPr>
          <p:cNvPr id="6" name="Footer"/>
          <p:cNvSpPr>
            <a:spLocks noGrp="1"/>
          </p:cNvSpPr>
          <p:nvPr>
            <p:ph type="ftr" sz="quarter" idx="11"/>
          </p:nvPr>
        </p:nvSpPr>
        <p:spPr bwMode="gray"/>
        <p:txBody>
          <a:bodyPr/>
          <a:lstStyle/>
          <a:p>
            <a:r>
              <a:rPr lang="en-US"/>
              <a:t>COMPANY PRESENTATION PPT-TEMPLATE</a:t>
            </a:r>
          </a:p>
        </p:txBody>
      </p:sp>
      <p:sp>
        <p:nvSpPr>
          <p:cNvPr id="7" name="Slide Number"/>
          <p:cNvSpPr>
            <a:spLocks noGrp="1"/>
          </p:cNvSpPr>
          <p:nvPr>
            <p:ph type="sldNum" sz="quarter" idx="12"/>
          </p:nvPr>
        </p:nvSpPr>
        <p:spPr bwMode="ltGray"/>
        <p:txBody>
          <a:bodyPr/>
          <a:lstStyle>
            <a:lvl1pPr>
              <a:defRPr>
                <a:solidFill>
                  <a:schemeClr val="bg1"/>
                </a:solidFill>
              </a:defRPr>
            </a:lvl1pPr>
          </a:lstStyle>
          <a:p>
            <a:fld id="{02CEFE82-39F2-4F47-8A0C-D5AB3496FA5C}" type="slidenum">
              <a:rPr lang="en-US" smtClean="0"/>
              <a:pPr/>
              <a:t>‹#›</a:t>
            </a:fld>
            <a:endParaRPr lang="en-US"/>
          </a:p>
        </p:txBody>
      </p:sp>
    </p:spTree>
    <p:extLst>
      <p:ext uri="{BB962C8B-B14F-4D97-AF65-F5344CB8AC3E}">
        <p14:creationId xmlns:p14="http://schemas.microsoft.com/office/powerpoint/2010/main" val="3938806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5_TEXT &amp; IMAGE">
    <p:spTree>
      <p:nvGrpSpPr>
        <p:cNvPr id="1" name=""/>
        <p:cNvGrpSpPr/>
        <p:nvPr/>
      </p:nvGrpSpPr>
      <p:grpSpPr>
        <a:xfrm>
          <a:off x="0" y="0"/>
          <a:ext cx="0" cy="0"/>
          <a:chOff x="0" y="0"/>
          <a:chExt cx="0" cy="0"/>
        </a:xfrm>
      </p:grpSpPr>
      <p:sp>
        <p:nvSpPr>
          <p:cNvPr id="43" name="Picture"/>
          <p:cNvSpPr>
            <a:spLocks noGrp="1"/>
          </p:cNvSpPr>
          <p:nvPr>
            <p:ph type="pic" sz="quarter" idx="14" hasCustomPrompt="1"/>
          </p:nvPr>
        </p:nvSpPr>
        <p:spPr bwMode="gray">
          <a:xfrm>
            <a:off x="0" y="0"/>
            <a:ext cx="7804800" cy="6858000"/>
          </a:xfrm>
          <a:solidFill>
            <a:schemeClr val="bg1">
              <a:lumMod val="85000"/>
            </a:schemeClr>
          </a:solidFill>
        </p:spPr>
        <p:txBody>
          <a:bodyPr lIns="144000" tIns="144000" rIns="144000" bIns="144000"/>
          <a:lstStyle>
            <a:lvl1pPr marL="0" indent="0">
              <a:buNone/>
              <a:defRPr/>
            </a:lvl1pPr>
          </a:lstStyle>
          <a:p>
            <a:r>
              <a:rPr lang="en-US"/>
              <a:t>Picture</a:t>
            </a:r>
          </a:p>
        </p:txBody>
      </p:sp>
      <p:sp>
        <p:nvSpPr>
          <p:cNvPr id="2" name="Title"/>
          <p:cNvSpPr>
            <a:spLocks noGrp="1"/>
          </p:cNvSpPr>
          <p:nvPr>
            <p:ph type="title"/>
          </p:nvPr>
        </p:nvSpPr>
        <p:spPr bwMode="gray">
          <a:xfrm>
            <a:off x="540000" y="432000"/>
            <a:ext cx="11109600" cy="1080000"/>
          </a:xfrm>
        </p:spPr>
        <p:txBody>
          <a:bodyPr/>
          <a:lstStyle/>
          <a:p>
            <a:r>
              <a:rPr lang="en-US"/>
              <a:t>Click to edit Master title style</a:t>
            </a:r>
          </a:p>
        </p:txBody>
      </p:sp>
      <p:sp>
        <p:nvSpPr>
          <p:cNvPr id="8" name="Subtitle"/>
          <p:cNvSpPr>
            <a:spLocks noGrp="1"/>
          </p:cNvSpPr>
          <p:nvPr>
            <p:ph type="body" sz="quarter" idx="13" hasCustomPrompt="1"/>
          </p:nvPr>
        </p:nvSpPr>
        <p:spPr bwMode="gray">
          <a:xfrm>
            <a:off x="540000" y="972000"/>
            <a:ext cx="11109600" cy="540000"/>
          </a:xfrm>
        </p:spPr>
        <p:txBody>
          <a:bodyPr/>
          <a:lstStyle>
            <a:lvl1pPr marL="0" indent="0">
              <a:buNone/>
              <a:defRPr baseline="0">
                <a:solidFill>
                  <a:schemeClr val="bg1">
                    <a:lumMod val="50000"/>
                  </a:schemeClr>
                </a:solidFill>
              </a:defRPr>
            </a:lvl1pPr>
          </a:lstStyle>
          <a:p>
            <a:pPr lvl="0"/>
            <a:r>
              <a:rPr lang="en-US"/>
              <a:t>Enter your subtitle here</a:t>
            </a:r>
          </a:p>
        </p:txBody>
      </p:sp>
      <p:sp>
        <p:nvSpPr>
          <p:cNvPr id="3" name="Content"/>
          <p:cNvSpPr>
            <a:spLocks noGrp="1"/>
          </p:cNvSpPr>
          <p:nvPr>
            <p:ph sz="half" idx="1"/>
          </p:nvPr>
        </p:nvSpPr>
        <p:spPr bwMode="gray">
          <a:xfrm>
            <a:off x="8233200" y="1512000"/>
            <a:ext cx="3416400" cy="4298400"/>
          </a:xfrm>
        </p:spPr>
        <p:txBody>
          <a:bodyPr/>
          <a:lstStyle>
            <a:lvl1pPr>
              <a:defRPr sz="22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cNvSpPr>
            <a:spLocks noGrp="1"/>
          </p:cNvSpPr>
          <p:nvPr>
            <p:ph type="dt" sz="half" idx="10"/>
          </p:nvPr>
        </p:nvSpPr>
        <p:spPr bwMode="gray"/>
        <p:txBody>
          <a:bodyPr/>
          <a:lstStyle/>
          <a:p>
            <a:fld id="{23E8B4D6-33FC-46F5-9958-B10980A9D8C2}" type="datetime1">
              <a:rPr lang="en-US" smtClean="0"/>
              <a:t>7/5/2019</a:t>
            </a:fld>
            <a:endParaRPr lang="en-US"/>
          </a:p>
        </p:txBody>
      </p:sp>
      <p:sp>
        <p:nvSpPr>
          <p:cNvPr id="6" name="Footer"/>
          <p:cNvSpPr>
            <a:spLocks noGrp="1"/>
          </p:cNvSpPr>
          <p:nvPr>
            <p:ph type="ftr" sz="quarter" idx="11"/>
          </p:nvPr>
        </p:nvSpPr>
        <p:spPr bwMode="gray"/>
        <p:txBody>
          <a:bodyPr/>
          <a:lstStyle/>
          <a:p>
            <a:r>
              <a:rPr lang="en-US"/>
              <a:t>COMPANY PRESENTATION PPT-TEMPLATE</a:t>
            </a:r>
          </a:p>
        </p:txBody>
      </p:sp>
      <p:sp>
        <p:nvSpPr>
          <p:cNvPr id="7" name="Slide Number"/>
          <p:cNvSpPr>
            <a:spLocks noGrp="1"/>
          </p:cNvSpPr>
          <p:nvPr>
            <p:ph type="sldNum" sz="quarter" idx="12"/>
          </p:nvPr>
        </p:nvSpPr>
        <p:spPr bwMode="gray"/>
        <p:txBody>
          <a:bodyPr/>
          <a:lstStyle/>
          <a:p>
            <a:fld id="{02CEFE82-39F2-4F47-8A0C-D5AB3496FA5C}" type="slidenum">
              <a:rPr lang="en-US" smtClean="0"/>
              <a:t>‹#›</a:t>
            </a:fld>
            <a:endParaRPr lang="en-US"/>
          </a:p>
        </p:txBody>
      </p:sp>
    </p:spTree>
    <p:extLst>
      <p:ext uri="{BB962C8B-B14F-4D97-AF65-F5344CB8AC3E}">
        <p14:creationId xmlns:p14="http://schemas.microsoft.com/office/powerpoint/2010/main" val="3373404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4_TEXTBOXES">
    <p:spTree>
      <p:nvGrpSpPr>
        <p:cNvPr id="1" name=""/>
        <p:cNvGrpSpPr/>
        <p:nvPr/>
      </p:nvGrpSpPr>
      <p:grpSpPr>
        <a:xfrm>
          <a:off x="0" y="0"/>
          <a:ext cx="0" cy="0"/>
          <a:chOff x="0" y="0"/>
          <a:chExt cx="0" cy="0"/>
        </a:xfrm>
      </p:grpSpPr>
      <p:sp>
        <p:nvSpPr>
          <p:cNvPr id="2" name="Title"/>
          <p:cNvSpPr>
            <a:spLocks noGrp="1"/>
          </p:cNvSpPr>
          <p:nvPr>
            <p:ph type="title"/>
          </p:nvPr>
        </p:nvSpPr>
        <p:spPr bwMode="gray">
          <a:xfrm>
            <a:off x="540000" y="432000"/>
            <a:ext cx="11109600" cy="1080000"/>
          </a:xfrm>
        </p:spPr>
        <p:txBody>
          <a:bodyPr/>
          <a:lstStyle>
            <a:lvl1pPr>
              <a:defRPr/>
            </a:lvl1pPr>
          </a:lstStyle>
          <a:p>
            <a:r>
              <a:rPr lang="en-US"/>
              <a:t>Click to edit Master title style</a:t>
            </a:r>
          </a:p>
        </p:txBody>
      </p:sp>
      <p:sp>
        <p:nvSpPr>
          <p:cNvPr id="10" name="Subtitle"/>
          <p:cNvSpPr>
            <a:spLocks noGrp="1"/>
          </p:cNvSpPr>
          <p:nvPr>
            <p:ph type="body" sz="quarter" idx="13" hasCustomPrompt="1"/>
          </p:nvPr>
        </p:nvSpPr>
        <p:spPr bwMode="gray">
          <a:xfrm>
            <a:off x="540000" y="972000"/>
            <a:ext cx="11109600" cy="540000"/>
          </a:xfrm>
        </p:spPr>
        <p:txBody>
          <a:bodyPr/>
          <a:lstStyle>
            <a:lvl1pPr marL="0" indent="0">
              <a:buNone/>
              <a:defRPr baseline="0">
                <a:solidFill>
                  <a:schemeClr val="bg1">
                    <a:lumMod val="50000"/>
                  </a:schemeClr>
                </a:solidFill>
              </a:defRPr>
            </a:lvl1pPr>
          </a:lstStyle>
          <a:p>
            <a:pPr lvl="0"/>
            <a:r>
              <a:rPr lang="en-US"/>
              <a:t>Enter your subtitle here</a:t>
            </a:r>
          </a:p>
        </p:txBody>
      </p:sp>
      <p:sp>
        <p:nvSpPr>
          <p:cNvPr id="4" name="Content 1"/>
          <p:cNvSpPr>
            <a:spLocks noGrp="1"/>
          </p:cNvSpPr>
          <p:nvPr>
            <p:ph sz="half" idx="2"/>
          </p:nvPr>
        </p:nvSpPr>
        <p:spPr bwMode="gray">
          <a:xfrm>
            <a:off x="540000" y="1512000"/>
            <a:ext cx="5338800" cy="1933200"/>
          </a:xfrm>
          <a:solidFill>
            <a:schemeClr val="bg1">
              <a:lumMod val="95000"/>
            </a:schemeClr>
          </a:solidFill>
        </p:spPr>
        <p:txBody>
          <a:bodyPr lIns="252000" tIns="252000" rIns="252000" bIns="252000"/>
          <a:lstStyle>
            <a:lvl1pPr>
              <a:defRPr sz="1600"/>
            </a:lvl1pPr>
            <a:lvl2pPr>
              <a:defRPr sz="1400"/>
            </a:lvl2pPr>
            <a:lvl3pPr>
              <a:defRPr sz="1200"/>
            </a:lvl3pPr>
            <a:lvl4pPr>
              <a:defRPr sz="1100"/>
            </a:lvl4pPr>
            <a:lvl5pPr>
              <a:defRPr sz="11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3"/>
          <p:cNvSpPr>
            <a:spLocks noGrp="1"/>
          </p:cNvSpPr>
          <p:nvPr>
            <p:ph sz="half" idx="15"/>
          </p:nvPr>
        </p:nvSpPr>
        <p:spPr bwMode="gray">
          <a:xfrm>
            <a:off x="540000" y="3877200"/>
            <a:ext cx="5338800" cy="1933200"/>
          </a:xfrm>
          <a:solidFill>
            <a:schemeClr val="bg1">
              <a:lumMod val="95000"/>
            </a:schemeClr>
          </a:solidFill>
        </p:spPr>
        <p:txBody>
          <a:bodyPr lIns="252000" tIns="252000" rIns="252000" bIns="252000"/>
          <a:lstStyle>
            <a:lvl1pPr>
              <a:defRPr sz="1600"/>
            </a:lvl1pPr>
            <a:lvl2pPr>
              <a:defRPr sz="1400"/>
            </a:lvl2pPr>
            <a:lvl3pPr>
              <a:defRPr sz="1200"/>
            </a:lvl3pPr>
            <a:lvl4pPr>
              <a:defRPr sz="1100"/>
            </a:lvl4pPr>
            <a:lvl5pPr>
              <a:defRPr sz="11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cNvSpPr>
            <a:spLocks noGrp="1"/>
          </p:cNvSpPr>
          <p:nvPr>
            <p:ph type="dt" sz="half" idx="10"/>
          </p:nvPr>
        </p:nvSpPr>
        <p:spPr bwMode="gray"/>
        <p:txBody>
          <a:bodyPr/>
          <a:lstStyle/>
          <a:p>
            <a:fld id="{18D47C59-D71F-4538-86A9-1D78B3BEB31E}" type="datetime1">
              <a:rPr lang="en-US" smtClean="0"/>
              <a:t>7/5/2019</a:t>
            </a:fld>
            <a:endParaRPr lang="en-US"/>
          </a:p>
        </p:txBody>
      </p:sp>
      <p:sp>
        <p:nvSpPr>
          <p:cNvPr id="8" name="Footer"/>
          <p:cNvSpPr>
            <a:spLocks noGrp="1"/>
          </p:cNvSpPr>
          <p:nvPr>
            <p:ph type="ftr" sz="quarter" idx="11"/>
          </p:nvPr>
        </p:nvSpPr>
        <p:spPr bwMode="gray"/>
        <p:txBody>
          <a:bodyPr/>
          <a:lstStyle/>
          <a:p>
            <a:r>
              <a:rPr lang="en-US"/>
              <a:t>COMPANY PRESENTATION PPT-TEMPLATE</a:t>
            </a:r>
          </a:p>
        </p:txBody>
      </p:sp>
      <p:sp>
        <p:nvSpPr>
          <p:cNvPr id="9" name="Slide Number"/>
          <p:cNvSpPr>
            <a:spLocks noGrp="1"/>
          </p:cNvSpPr>
          <p:nvPr>
            <p:ph type="sldNum" sz="quarter" idx="12"/>
          </p:nvPr>
        </p:nvSpPr>
        <p:spPr bwMode="gray">
          <a:xfrm>
            <a:off x="540000" y="6084000"/>
            <a:ext cx="900000" cy="360000"/>
          </a:xfrm>
        </p:spPr>
        <p:txBody>
          <a:bodyPr/>
          <a:lstStyle/>
          <a:p>
            <a:fld id="{02CEFE82-39F2-4F47-8A0C-D5AB3496FA5C}" type="slidenum">
              <a:rPr lang="en-US" smtClean="0"/>
              <a:t>‹#›</a:t>
            </a:fld>
            <a:endParaRPr lang="en-US"/>
          </a:p>
        </p:txBody>
      </p:sp>
    </p:spTree>
    <p:extLst>
      <p:ext uri="{BB962C8B-B14F-4D97-AF65-F5344CB8AC3E}">
        <p14:creationId xmlns:p14="http://schemas.microsoft.com/office/powerpoint/2010/main" val="16516459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25_TEXT &amp; IMAGE">
    <p:spTree>
      <p:nvGrpSpPr>
        <p:cNvPr id="1" name=""/>
        <p:cNvGrpSpPr/>
        <p:nvPr/>
      </p:nvGrpSpPr>
      <p:grpSpPr>
        <a:xfrm>
          <a:off x="0" y="0"/>
          <a:ext cx="0" cy="0"/>
          <a:chOff x="0" y="0"/>
          <a:chExt cx="0" cy="0"/>
        </a:xfrm>
      </p:grpSpPr>
      <p:sp>
        <p:nvSpPr>
          <p:cNvPr id="2" name="Title"/>
          <p:cNvSpPr>
            <a:spLocks noGrp="1"/>
          </p:cNvSpPr>
          <p:nvPr>
            <p:ph type="title"/>
          </p:nvPr>
        </p:nvSpPr>
        <p:spPr bwMode="gray">
          <a:xfrm>
            <a:off x="540000" y="432000"/>
            <a:ext cx="11109600" cy="1080000"/>
          </a:xfrm>
        </p:spPr>
        <p:txBody>
          <a:bodyPr/>
          <a:lstStyle/>
          <a:p>
            <a:r>
              <a:rPr lang="en-US"/>
              <a:t>Click to edit Master title style</a:t>
            </a:r>
          </a:p>
        </p:txBody>
      </p:sp>
      <p:sp>
        <p:nvSpPr>
          <p:cNvPr id="8" name="Subtitle"/>
          <p:cNvSpPr>
            <a:spLocks noGrp="1"/>
          </p:cNvSpPr>
          <p:nvPr>
            <p:ph type="body" sz="quarter" idx="13" hasCustomPrompt="1"/>
          </p:nvPr>
        </p:nvSpPr>
        <p:spPr bwMode="gray">
          <a:xfrm>
            <a:off x="540000" y="972000"/>
            <a:ext cx="11109600" cy="540000"/>
          </a:xfrm>
        </p:spPr>
        <p:txBody>
          <a:bodyPr/>
          <a:lstStyle>
            <a:lvl1pPr marL="0" indent="0">
              <a:buNone/>
              <a:defRPr baseline="0">
                <a:solidFill>
                  <a:schemeClr val="bg1">
                    <a:lumMod val="50000"/>
                  </a:schemeClr>
                </a:solidFill>
              </a:defRPr>
            </a:lvl1pPr>
          </a:lstStyle>
          <a:p>
            <a:pPr lvl="0"/>
            <a:r>
              <a:rPr lang="en-US"/>
              <a:t>Enter your subtitle here</a:t>
            </a:r>
          </a:p>
        </p:txBody>
      </p:sp>
      <p:sp>
        <p:nvSpPr>
          <p:cNvPr id="11" name="Picture 1"/>
          <p:cNvSpPr>
            <a:spLocks noGrp="1"/>
          </p:cNvSpPr>
          <p:nvPr>
            <p:ph type="pic" sz="quarter" idx="15" hasCustomPrompt="1"/>
          </p:nvPr>
        </p:nvSpPr>
        <p:spPr bwMode="gray">
          <a:xfrm>
            <a:off x="540000" y="1512000"/>
            <a:ext cx="5338800" cy="2365200"/>
          </a:xfrm>
          <a:solidFill>
            <a:schemeClr val="bg1">
              <a:lumMod val="85000"/>
            </a:schemeClr>
          </a:solidFill>
        </p:spPr>
        <p:txBody>
          <a:bodyPr lIns="144000" tIns="144000" rIns="144000" bIns="144000"/>
          <a:lstStyle>
            <a:lvl1pPr marL="0" indent="0">
              <a:buNone/>
              <a:defRPr/>
            </a:lvl1pPr>
          </a:lstStyle>
          <a:p>
            <a:r>
              <a:rPr lang="en-US"/>
              <a:t>Picture</a:t>
            </a:r>
          </a:p>
        </p:txBody>
      </p:sp>
      <p:sp>
        <p:nvSpPr>
          <p:cNvPr id="4" name="Text 3"/>
          <p:cNvSpPr>
            <a:spLocks noGrp="1"/>
          </p:cNvSpPr>
          <p:nvPr>
            <p:ph type="body" sz="quarter" idx="29" hasCustomPrompt="1"/>
          </p:nvPr>
        </p:nvSpPr>
        <p:spPr bwMode="gray">
          <a:xfrm>
            <a:off x="540000" y="3517050"/>
            <a:ext cx="5338800" cy="360000"/>
          </a:xfrm>
          <a:solidFill>
            <a:schemeClr val="accent1">
              <a:alpha val="80000"/>
            </a:schemeClr>
          </a:solidFill>
        </p:spPr>
        <p:txBody>
          <a:bodyPr lIns="252000" rIns="180000" anchor="ctr"/>
          <a:lstStyle>
            <a:lvl1pPr marL="0" indent="0">
              <a:lnSpc>
                <a:spcPct val="100000"/>
              </a:lnSpc>
              <a:buNone/>
              <a:defRPr>
                <a:solidFill>
                  <a:schemeClr val="bg1"/>
                </a:solidFill>
                <a:latin typeface="+mj-lt"/>
              </a:defRPr>
            </a:lvl1pPr>
          </a:lstStyle>
          <a:p>
            <a:pPr lvl="0"/>
            <a:r>
              <a:rPr lang="en-US"/>
              <a:t>Placeholder</a:t>
            </a:r>
          </a:p>
        </p:txBody>
      </p:sp>
      <p:sp>
        <p:nvSpPr>
          <p:cNvPr id="45" name="Content 1"/>
          <p:cNvSpPr>
            <a:spLocks noGrp="1"/>
          </p:cNvSpPr>
          <p:nvPr>
            <p:ph sz="half" idx="19"/>
          </p:nvPr>
        </p:nvSpPr>
        <p:spPr bwMode="gray">
          <a:xfrm>
            <a:off x="540000" y="3877050"/>
            <a:ext cx="5338800" cy="1933200"/>
          </a:xfrm>
          <a:solidFill>
            <a:schemeClr val="bg1">
              <a:lumMod val="95000"/>
            </a:schemeClr>
          </a:solidFill>
        </p:spPr>
        <p:txBody>
          <a:bodyPr lIns="252000" tIns="252000" rIns="252000" bIns="252000"/>
          <a:lstStyle>
            <a:lvl1pPr>
              <a:defRPr sz="1600"/>
            </a:lvl1pPr>
            <a:lvl2pPr>
              <a:defRPr sz="1400"/>
            </a:lvl2pPr>
            <a:lvl3pPr>
              <a:defRPr sz="1200"/>
            </a:lvl3pPr>
            <a:lvl4pPr>
              <a:defRPr sz="1100"/>
            </a:lvl4pPr>
            <a:lvl5pPr>
              <a:defRPr sz="11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cNvSpPr>
            <a:spLocks noGrp="1"/>
          </p:cNvSpPr>
          <p:nvPr>
            <p:ph type="dt" sz="half" idx="10"/>
          </p:nvPr>
        </p:nvSpPr>
        <p:spPr bwMode="gray"/>
        <p:txBody>
          <a:bodyPr/>
          <a:lstStyle/>
          <a:p>
            <a:fld id="{6859AC7A-7CF8-48E5-BC60-D87BC89A1B34}" type="datetime1">
              <a:rPr lang="en-US" smtClean="0"/>
              <a:t>7/5/2019</a:t>
            </a:fld>
            <a:endParaRPr lang="en-US"/>
          </a:p>
        </p:txBody>
      </p:sp>
      <p:sp>
        <p:nvSpPr>
          <p:cNvPr id="6" name="Footer"/>
          <p:cNvSpPr>
            <a:spLocks noGrp="1"/>
          </p:cNvSpPr>
          <p:nvPr>
            <p:ph type="ftr" sz="quarter" idx="11"/>
          </p:nvPr>
        </p:nvSpPr>
        <p:spPr bwMode="gray"/>
        <p:txBody>
          <a:bodyPr/>
          <a:lstStyle/>
          <a:p>
            <a:r>
              <a:rPr lang="en-US"/>
              <a:t>COMPANY PRESENTATION PPT-TEMPLATE</a:t>
            </a:r>
          </a:p>
        </p:txBody>
      </p:sp>
      <p:sp>
        <p:nvSpPr>
          <p:cNvPr id="7" name="Slide Number"/>
          <p:cNvSpPr>
            <a:spLocks noGrp="1"/>
          </p:cNvSpPr>
          <p:nvPr>
            <p:ph type="sldNum" sz="quarter" idx="12"/>
          </p:nvPr>
        </p:nvSpPr>
        <p:spPr bwMode="gray"/>
        <p:txBody>
          <a:bodyPr/>
          <a:lstStyle/>
          <a:p>
            <a:fld id="{02CEFE82-39F2-4F47-8A0C-D5AB3496FA5C}" type="slidenum">
              <a:rPr lang="en-US" smtClean="0"/>
              <a:t>‹#›</a:t>
            </a:fld>
            <a:endParaRPr lang="en-US"/>
          </a:p>
        </p:txBody>
      </p:sp>
    </p:spTree>
    <p:extLst>
      <p:ext uri="{BB962C8B-B14F-4D97-AF65-F5344CB8AC3E}">
        <p14:creationId xmlns:p14="http://schemas.microsoft.com/office/powerpoint/2010/main" val="4238665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27_TEXT &amp; IMAGE">
    <p:spTree>
      <p:nvGrpSpPr>
        <p:cNvPr id="1" name=""/>
        <p:cNvGrpSpPr/>
        <p:nvPr/>
      </p:nvGrpSpPr>
      <p:grpSpPr>
        <a:xfrm>
          <a:off x="0" y="0"/>
          <a:ext cx="0" cy="0"/>
          <a:chOff x="0" y="0"/>
          <a:chExt cx="0" cy="0"/>
        </a:xfrm>
      </p:grpSpPr>
      <p:sp>
        <p:nvSpPr>
          <p:cNvPr id="21" name="Picture 1">
            <a:extLst>
              <a:ext uri="{FF2B5EF4-FFF2-40B4-BE49-F238E27FC236}">
                <a16:creationId xmlns:a16="http://schemas.microsoft.com/office/drawing/2014/main" id="{B5C294B1-39C3-4D7A-B49F-559947775ED3}"/>
              </a:ext>
            </a:extLst>
          </p:cNvPr>
          <p:cNvSpPr>
            <a:spLocks noGrp="1"/>
          </p:cNvSpPr>
          <p:nvPr>
            <p:ph type="pic" sz="quarter" idx="32" hasCustomPrompt="1"/>
          </p:nvPr>
        </p:nvSpPr>
        <p:spPr bwMode="gray">
          <a:xfrm>
            <a:off x="540000" y="3872930"/>
            <a:ext cx="3416400" cy="1937320"/>
          </a:xfrm>
          <a:solidFill>
            <a:schemeClr val="bg1">
              <a:lumMod val="85000"/>
            </a:schemeClr>
          </a:solidFill>
        </p:spPr>
        <p:txBody>
          <a:bodyPr lIns="144000" tIns="144000" rIns="144000" bIns="144000"/>
          <a:lstStyle>
            <a:lvl1pPr marL="0" indent="0">
              <a:buNone/>
              <a:defRPr/>
            </a:lvl1pPr>
          </a:lstStyle>
          <a:p>
            <a:r>
              <a:rPr lang="en-US"/>
              <a:t>Picture</a:t>
            </a:r>
          </a:p>
        </p:txBody>
      </p:sp>
      <p:sp>
        <p:nvSpPr>
          <p:cNvPr id="22" name="Picture 2">
            <a:extLst>
              <a:ext uri="{FF2B5EF4-FFF2-40B4-BE49-F238E27FC236}">
                <a16:creationId xmlns:a16="http://schemas.microsoft.com/office/drawing/2014/main" id="{2240C976-8742-442F-93E6-FAA8502B1EBB}"/>
              </a:ext>
            </a:extLst>
          </p:cNvPr>
          <p:cNvSpPr>
            <a:spLocks noGrp="1"/>
          </p:cNvSpPr>
          <p:nvPr>
            <p:ph type="pic" sz="quarter" idx="33" hasCustomPrompt="1"/>
          </p:nvPr>
        </p:nvSpPr>
        <p:spPr bwMode="gray">
          <a:xfrm>
            <a:off x="4386600" y="3872930"/>
            <a:ext cx="3416400" cy="1937320"/>
          </a:xfrm>
          <a:solidFill>
            <a:schemeClr val="bg1">
              <a:lumMod val="85000"/>
            </a:schemeClr>
          </a:solidFill>
        </p:spPr>
        <p:txBody>
          <a:bodyPr lIns="144000" tIns="144000" rIns="144000" bIns="144000"/>
          <a:lstStyle>
            <a:lvl1pPr marL="0" indent="0">
              <a:buNone/>
              <a:defRPr/>
            </a:lvl1pPr>
          </a:lstStyle>
          <a:p>
            <a:r>
              <a:rPr lang="en-US"/>
              <a:t>Picture</a:t>
            </a:r>
          </a:p>
        </p:txBody>
      </p:sp>
      <p:sp>
        <p:nvSpPr>
          <p:cNvPr id="23" name="Picture 3">
            <a:extLst>
              <a:ext uri="{FF2B5EF4-FFF2-40B4-BE49-F238E27FC236}">
                <a16:creationId xmlns:a16="http://schemas.microsoft.com/office/drawing/2014/main" id="{1257AF8C-9910-45E8-9C60-204467AEB364}"/>
              </a:ext>
            </a:extLst>
          </p:cNvPr>
          <p:cNvSpPr>
            <a:spLocks noGrp="1"/>
          </p:cNvSpPr>
          <p:nvPr>
            <p:ph type="pic" sz="quarter" idx="34" hasCustomPrompt="1"/>
          </p:nvPr>
        </p:nvSpPr>
        <p:spPr bwMode="gray">
          <a:xfrm>
            <a:off x="8233200" y="3872930"/>
            <a:ext cx="3416400" cy="1937320"/>
          </a:xfrm>
          <a:solidFill>
            <a:schemeClr val="bg1">
              <a:lumMod val="85000"/>
            </a:schemeClr>
          </a:solidFill>
        </p:spPr>
        <p:txBody>
          <a:bodyPr lIns="144000" tIns="144000" rIns="144000" bIns="144000"/>
          <a:lstStyle>
            <a:lvl1pPr marL="0" indent="0">
              <a:buNone/>
              <a:defRPr/>
            </a:lvl1pPr>
          </a:lstStyle>
          <a:p>
            <a:r>
              <a:rPr lang="en-US"/>
              <a:t>Picture</a:t>
            </a:r>
          </a:p>
        </p:txBody>
      </p:sp>
      <p:sp>
        <p:nvSpPr>
          <p:cNvPr id="2" name="Title"/>
          <p:cNvSpPr>
            <a:spLocks noGrp="1"/>
          </p:cNvSpPr>
          <p:nvPr>
            <p:ph type="title"/>
          </p:nvPr>
        </p:nvSpPr>
        <p:spPr bwMode="gray">
          <a:xfrm>
            <a:off x="540000" y="432000"/>
            <a:ext cx="11109600" cy="1080000"/>
          </a:xfrm>
        </p:spPr>
        <p:txBody>
          <a:bodyPr/>
          <a:lstStyle/>
          <a:p>
            <a:r>
              <a:rPr lang="en-US"/>
              <a:t>Click to edit Master title style</a:t>
            </a:r>
          </a:p>
        </p:txBody>
      </p:sp>
      <p:sp>
        <p:nvSpPr>
          <p:cNvPr id="8" name="Subtitle"/>
          <p:cNvSpPr>
            <a:spLocks noGrp="1"/>
          </p:cNvSpPr>
          <p:nvPr>
            <p:ph type="body" sz="quarter" idx="13" hasCustomPrompt="1"/>
          </p:nvPr>
        </p:nvSpPr>
        <p:spPr bwMode="gray">
          <a:xfrm>
            <a:off x="540000" y="972000"/>
            <a:ext cx="11109600" cy="540000"/>
          </a:xfrm>
        </p:spPr>
        <p:txBody>
          <a:bodyPr/>
          <a:lstStyle>
            <a:lvl1pPr marL="0" indent="0">
              <a:buNone/>
              <a:defRPr baseline="0">
                <a:solidFill>
                  <a:schemeClr val="bg1">
                    <a:lumMod val="50000"/>
                  </a:schemeClr>
                </a:solidFill>
              </a:defRPr>
            </a:lvl1pPr>
          </a:lstStyle>
          <a:p>
            <a:pPr lvl="0"/>
            <a:r>
              <a:rPr lang="en-US"/>
              <a:t>Enter your subtitle here</a:t>
            </a:r>
          </a:p>
        </p:txBody>
      </p:sp>
      <p:sp>
        <p:nvSpPr>
          <p:cNvPr id="11" name="Picture 1"/>
          <p:cNvSpPr>
            <a:spLocks noGrp="1"/>
          </p:cNvSpPr>
          <p:nvPr>
            <p:ph type="pic" sz="quarter" idx="15" hasCustomPrompt="1"/>
          </p:nvPr>
        </p:nvSpPr>
        <p:spPr bwMode="gray">
          <a:xfrm>
            <a:off x="540000" y="1512000"/>
            <a:ext cx="3416400" cy="1937320"/>
          </a:xfrm>
          <a:solidFill>
            <a:schemeClr val="bg1">
              <a:lumMod val="85000"/>
            </a:schemeClr>
          </a:solidFill>
        </p:spPr>
        <p:txBody>
          <a:bodyPr lIns="144000" tIns="144000" rIns="144000" bIns="144000"/>
          <a:lstStyle>
            <a:lvl1pPr marL="0" indent="0">
              <a:buNone/>
              <a:defRPr/>
            </a:lvl1pPr>
          </a:lstStyle>
          <a:p>
            <a:r>
              <a:rPr lang="en-US"/>
              <a:t>Picture</a:t>
            </a:r>
          </a:p>
        </p:txBody>
      </p:sp>
      <p:sp>
        <p:nvSpPr>
          <p:cNvPr id="4" name="Text 3"/>
          <p:cNvSpPr>
            <a:spLocks noGrp="1"/>
          </p:cNvSpPr>
          <p:nvPr>
            <p:ph type="body" sz="quarter" idx="29" hasCustomPrompt="1"/>
          </p:nvPr>
        </p:nvSpPr>
        <p:spPr bwMode="gray">
          <a:xfrm>
            <a:off x="540000" y="2731625"/>
            <a:ext cx="3416400" cy="717695"/>
          </a:xfrm>
          <a:prstGeom prst="flowChartManualInput">
            <a:avLst/>
          </a:prstGeom>
          <a:solidFill>
            <a:schemeClr val="accent1">
              <a:alpha val="80000"/>
            </a:schemeClr>
          </a:solidFill>
        </p:spPr>
        <p:txBody>
          <a:bodyPr lIns="252000" tIns="72000" rIns="180000" anchor="ctr"/>
          <a:lstStyle>
            <a:lvl1pPr marL="0" indent="0">
              <a:lnSpc>
                <a:spcPct val="80000"/>
              </a:lnSpc>
              <a:buNone/>
              <a:defRPr sz="2400">
                <a:solidFill>
                  <a:schemeClr val="bg1"/>
                </a:solidFill>
                <a:latin typeface="Bebas Neue" panose="020B0606020202050201" pitchFamily="34" charset="0"/>
              </a:defRPr>
            </a:lvl1pPr>
          </a:lstStyle>
          <a:p>
            <a:pPr lvl="0"/>
            <a:r>
              <a:rPr lang="en-US"/>
              <a:t>Placeholder</a:t>
            </a:r>
          </a:p>
        </p:txBody>
      </p:sp>
      <p:sp>
        <p:nvSpPr>
          <p:cNvPr id="58" name="Picture 2"/>
          <p:cNvSpPr>
            <a:spLocks noGrp="1"/>
          </p:cNvSpPr>
          <p:nvPr>
            <p:ph type="pic" sz="quarter" idx="22" hasCustomPrompt="1"/>
          </p:nvPr>
        </p:nvSpPr>
        <p:spPr bwMode="gray">
          <a:xfrm>
            <a:off x="4386600" y="1512000"/>
            <a:ext cx="3416400" cy="1937320"/>
          </a:xfrm>
          <a:solidFill>
            <a:schemeClr val="bg1">
              <a:lumMod val="85000"/>
            </a:schemeClr>
          </a:solidFill>
        </p:spPr>
        <p:txBody>
          <a:bodyPr lIns="144000" tIns="144000" rIns="144000" bIns="144000"/>
          <a:lstStyle>
            <a:lvl1pPr marL="0" indent="0">
              <a:buNone/>
              <a:defRPr/>
            </a:lvl1pPr>
          </a:lstStyle>
          <a:p>
            <a:r>
              <a:rPr lang="en-US"/>
              <a:t>Picture</a:t>
            </a:r>
          </a:p>
        </p:txBody>
      </p:sp>
      <p:sp>
        <p:nvSpPr>
          <p:cNvPr id="18" name="Text 2"/>
          <p:cNvSpPr>
            <a:spLocks noGrp="1"/>
          </p:cNvSpPr>
          <p:nvPr>
            <p:ph type="body" sz="quarter" idx="30" hasCustomPrompt="1"/>
          </p:nvPr>
        </p:nvSpPr>
        <p:spPr bwMode="gray">
          <a:xfrm>
            <a:off x="4386600" y="2731625"/>
            <a:ext cx="3416400" cy="717695"/>
          </a:xfrm>
          <a:prstGeom prst="flowChartManualInput">
            <a:avLst/>
          </a:prstGeom>
          <a:solidFill>
            <a:schemeClr val="accent1">
              <a:alpha val="80000"/>
            </a:schemeClr>
          </a:solidFill>
        </p:spPr>
        <p:txBody>
          <a:bodyPr lIns="252000" tIns="72000" rIns="180000" anchor="ctr"/>
          <a:lstStyle>
            <a:lvl1pPr marL="0" indent="0">
              <a:lnSpc>
                <a:spcPct val="80000"/>
              </a:lnSpc>
              <a:buNone/>
              <a:defRPr sz="2400">
                <a:solidFill>
                  <a:schemeClr val="bg1"/>
                </a:solidFill>
                <a:latin typeface="Bebas Neue" panose="020B0606020202050201" pitchFamily="34" charset="0"/>
              </a:defRPr>
            </a:lvl1pPr>
          </a:lstStyle>
          <a:p>
            <a:pPr lvl="0"/>
            <a:r>
              <a:rPr lang="en-US"/>
              <a:t>Placeholder</a:t>
            </a:r>
          </a:p>
        </p:txBody>
      </p:sp>
      <p:sp>
        <p:nvSpPr>
          <p:cNvPr id="60" name="Picture 3"/>
          <p:cNvSpPr>
            <a:spLocks noGrp="1"/>
          </p:cNvSpPr>
          <p:nvPr>
            <p:ph type="pic" sz="quarter" idx="24" hasCustomPrompt="1"/>
          </p:nvPr>
        </p:nvSpPr>
        <p:spPr bwMode="gray">
          <a:xfrm>
            <a:off x="8233200" y="1512000"/>
            <a:ext cx="3416400" cy="1937320"/>
          </a:xfrm>
          <a:solidFill>
            <a:schemeClr val="bg1">
              <a:lumMod val="85000"/>
            </a:schemeClr>
          </a:solidFill>
        </p:spPr>
        <p:txBody>
          <a:bodyPr lIns="144000" tIns="144000" rIns="144000" bIns="144000"/>
          <a:lstStyle>
            <a:lvl1pPr marL="0" indent="0">
              <a:buNone/>
              <a:defRPr/>
            </a:lvl1pPr>
          </a:lstStyle>
          <a:p>
            <a:r>
              <a:rPr lang="en-US"/>
              <a:t>Picture</a:t>
            </a:r>
          </a:p>
        </p:txBody>
      </p:sp>
      <p:sp>
        <p:nvSpPr>
          <p:cNvPr id="19" name="Text 3"/>
          <p:cNvSpPr>
            <a:spLocks noGrp="1"/>
          </p:cNvSpPr>
          <p:nvPr>
            <p:ph type="body" sz="quarter" idx="31" hasCustomPrompt="1"/>
          </p:nvPr>
        </p:nvSpPr>
        <p:spPr bwMode="gray">
          <a:xfrm>
            <a:off x="8233200" y="2731625"/>
            <a:ext cx="3416400" cy="717695"/>
          </a:xfrm>
          <a:prstGeom prst="flowChartManualInput">
            <a:avLst/>
          </a:prstGeom>
          <a:solidFill>
            <a:schemeClr val="accent1">
              <a:alpha val="80000"/>
            </a:schemeClr>
          </a:solidFill>
        </p:spPr>
        <p:txBody>
          <a:bodyPr lIns="252000" tIns="72000" rIns="180000" anchor="ctr"/>
          <a:lstStyle>
            <a:lvl1pPr marL="0" indent="0">
              <a:lnSpc>
                <a:spcPct val="80000"/>
              </a:lnSpc>
              <a:buNone/>
              <a:defRPr sz="2400">
                <a:solidFill>
                  <a:schemeClr val="bg1"/>
                </a:solidFill>
                <a:latin typeface="Bebas Neue" panose="020B0606020202050201" pitchFamily="34" charset="0"/>
              </a:defRPr>
            </a:lvl1pPr>
          </a:lstStyle>
          <a:p>
            <a:pPr lvl="0"/>
            <a:r>
              <a:rPr lang="en-US"/>
              <a:t>Placeholder</a:t>
            </a:r>
          </a:p>
        </p:txBody>
      </p:sp>
      <p:sp>
        <p:nvSpPr>
          <p:cNvPr id="5" name="Date"/>
          <p:cNvSpPr>
            <a:spLocks noGrp="1"/>
          </p:cNvSpPr>
          <p:nvPr>
            <p:ph type="dt" sz="half" idx="10"/>
          </p:nvPr>
        </p:nvSpPr>
        <p:spPr bwMode="gray"/>
        <p:txBody>
          <a:bodyPr/>
          <a:lstStyle/>
          <a:p>
            <a:fld id="{90C9EE22-33C9-400A-8BFC-65748CB26FDF}" type="datetime1">
              <a:rPr lang="en-US" smtClean="0"/>
              <a:t>7/5/2019</a:t>
            </a:fld>
            <a:endParaRPr lang="en-US"/>
          </a:p>
        </p:txBody>
      </p:sp>
      <p:sp>
        <p:nvSpPr>
          <p:cNvPr id="6" name="Footer"/>
          <p:cNvSpPr>
            <a:spLocks noGrp="1"/>
          </p:cNvSpPr>
          <p:nvPr>
            <p:ph type="ftr" sz="quarter" idx="11"/>
          </p:nvPr>
        </p:nvSpPr>
        <p:spPr bwMode="gray"/>
        <p:txBody>
          <a:bodyPr/>
          <a:lstStyle/>
          <a:p>
            <a:r>
              <a:rPr lang="en-US"/>
              <a:t>COMPANY PRESENTATION PPT-TEMPLATE</a:t>
            </a:r>
          </a:p>
        </p:txBody>
      </p:sp>
      <p:sp>
        <p:nvSpPr>
          <p:cNvPr id="7" name="Slide Number"/>
          <p:cNvSpPr>
            <a:spLocks noGrp="1"/>
          </p:cNvSpPr>
          <p:nvPr>
            <p:ph type="sldNum" sz="quarter" idx="12"/>
          </p:nvPr>
        </p:nvSpPr>
        <p:spPr bwMode="gray"/>
        <p:txBody>
          <a:bodyPr/>
          <a:lstStyle/>
          <a:p>
            <a:fld id="{02CEFE82-39F2-4F47-8A0C-D5AB3496FA5C}" type="slidenum">
              <a:rPr lang="en-US" smtClean="0"/>
              <a:t>‹#›</a:t>
            </a:fld>
            <a:endParaRPr lang="en-US"/>
          </a:p>
        </p:txBody>
      </p:sp>
      <p:sp>
        <p:nvSpPr>
          <p:cNvPr id="24" name="Text 3">
            <a:extLst>
              <a:ext uri="{FF2B5EF4-FFF2-40B4-BE49-F238E27FC236}">
                <a16:creationId xmlns:a16="http://schemas.microsoft.com/office/drawing/2014/main" id="{67E7C239-C5E3-4FEB-8C4F-8526406FAFBC}"/>
              </a:ext>
            </a:extLst>
          </p:cNvPr>
          <p:cNvSpPr>
            <a:spLocks noGrp="1"/>
          </p:cNvSpPr>
          <p:nvPr>
            <p:ph type="body" sz="quarter" idx="35" hasCustomPrompt="1"/>
          </p:nvPr>
        </p:nvSpPr>
        <p:spPr bwMode="gray">
          <a:xfrm>
            <a:off x="540000" y="5092555"/>
            <a:ext cx="3416400" cy="717695"/>
          </a:xfrm>
          <a:prstGeom prst="flowChartManualInput">
            <a:avLst/>
          </a:prstGeom>
          <a:solidFill>
            <a:schemeClr val="accent1">
              <a:alpha val="80000"/>
            </a:schemeClr>
          </a:solidFill>
        </p:spPr>
        <p:txBody>
          <a:bodyPr lIns="252000" tIns="72000" rIns="180000" anchor="ctr"/>
          <a:lstStyle>
            <a:lvl1pPr marL="0" indent="0">
              <a:lnSpc>
                <a:spcPct val="80000"/>
              </a:lnSpc>
              <a:buNone/>
              <a:defRPr sz="2400">
                <a:solidFill>
                  <a:schemeClr val="bg1"/>
                </a:solidFill>
                <a:latin typeface="Bebas Neue" panose="020B0606020202050201" pitchFamily="34" charset="0"/>
              </a:defRPr>
            </a:lvl1pPr>
          </a:lstStyle>
          <a:p>
            <a:pPr lvl="0"/>
            <a:r>
              <a:rPr lang="en-US"/>
              <a:t>Placeholder</a:t>
            </a:r>
          </a:p>
        </p:txBody>
      </p:sp>
      <p:sp>
        <p:nvSpPr>
          <p:cNvPr id="25" name="Text 2">
            <a:extLst>
              <a:ext uri="{FF2B5EF4-FFF2-40B4-BE49-F238E27FC236}">
                <a16:creationId xmlns:a16="http://schemas.microsoft.com/office/drawing/2014/main" id="{DBD4EFD0-BBC9-419C-BFF9-3874B6F5D519}"/>
              </a:ext>
            </a:extLst>
          </p:cNvPr>
          <p:cNvSpPr>
            <a:spLocks noGrp="1"/>
          </p:cNvSpPr>
          <p:nvPr>
            <p:ph type="body" sz="quarter" idx="36" hasCustomPrompt="1"/>
          </p:nvPr>
        </p:nvSpPr>
        <p:spPr bwMode="gray">
          <a:xfrm>
            <a:off x="4386600" y="5092555"/>
            <a:ext cx="3416400" cy="717695"/>
          </a:xfrm>
          <a:prstGeom prst="flowChartManualInput">
            <a:avLst/>
          </a:prstGeom>
          <a:solidFill>
            <a:schemeClr val="accent1">
              <a:alpha val="80000"/>
            </a:schemeClr>
          </a:solidFill>
        </p:spPr>
        <p:txBody>
          <a:bodyPr lIns="252000" tIns="72000" rIns="180000" anchor="ctr"/>
          <a:lstStyle>
            <a:lvl1pPr marL="0" indent="0">
              <a:lnSpc>
                <a:spcPct val="80000"/>
              </a:lnSpc>
              <a:buNone/>
              <a:defRPr sz="2400">
                <a:solidFill>
                  <a:schemeClr val="bg1"/>
                </a:solidFill>
                <a:latin typeface="Bebas Neue" panose="020B0606020202050201" pitchFamily="34" charset="0"/>
              </a:defRPr>
            </a:lvl1pPr>
          </a:lstStyle>
          <a:p>
            <a:pPr lvl="0"/>
            <a:r>
              <a:rPr lang="en-US"/>
              <a:t>Placeholder</a:t>
            </a:r>
          </a:p>
        </p:txBody>
      </p:sp>
      <p:sp>
        <p:nvSpPr>
          <p:cNvPr id="26" name="Text 3">
            <a:extLst>
              <a:ext uri="{FF2B5EF4-FFF2-40B4-BE49-F238E27FC236}">
                <a16:creationId xmlns:a16="http://schemas.microsoft.com/office/drawing/2014/main" id="{675274E6-1142-4551-9384-4E20065C66A6}"/>
              </a:ext>
            </a:extLst>
          </p:cNvPr>
          <p:cNvSpPr>
            <a:spLocks noGrp="1"/>
          </p:cNvSpPr>
          <p:nvPr>
            <p:ph type="body" sz="quarter" idx="37" hasCustomPrompt="1"/>
          </p:nvPr>
        </p:nvSpPr>
        <p:spPr bwMode="gray">
          <a:xfrm>
            <a:off x="8233200" y="5092555"/>
            <a:ext cx="3416400" cy="717695"/>
          </a:xfrm>
          <a:prstGeom prst="flowChartManualInput">
            <a:avLst/>
          </a:prstGeom>
          <a:solidFill>
            <a:schemeClr val="accent1">
              <a:alpha val="80000"/>
            </a:schemeClr>
          </a:solidFill>
        </p:spPr>
        <p:txBody>
          <a:bodyPr lIns="252000" tIns="72000" rIns="180000" anchor="ctr"/>
          <a:lstStyle>
            <a:lvl1pPr marL="0" indent="0">
              <a:lnSpc>
                <a:spcPct val="80000"/>
              </a:lnSpc>
              <a:buNone/>
              <a:defRPr sz="2400">
                <a:solidFill>
                  <a:schemeClr val="bg1"/>
                </a:solidFill>
                <a:latin typeface="Bebas Neue" panose="020B0606020202050201" pitchFamily="34" charset="0"/>
              </a:defRPr>
            </a:lvl1pPr>
          </a:lstStyle>
          <a:p>
            <a:pPr lvl="0"/>
            <a:r>
              <a:rPr lang="en-US"/>
              <a:t>Placeholder</a:t>
            </a:r>
          </a:p>
        </p:txBody>
      </p:sp>
    </p:spTree>
    <p:extLst>
      <p:ext uri="{BB962C8B-B14F-4D97-AF65-F5344CB8AC3E}">
        <p14:creationId xmlns:p14="http://schemas.microsoft.com/office/powerpoint/2010/main" val="33296008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26_TEXT &amp; IMAGE">
    <p:spTree>
      <p:nvGrpSpPr>
        <p:cNvPr id="1" name=""/>
        <p:cNvGrpSpPr/>
        <p:nvPr/>
      </p:nvGrpSpPr>
      <p:grpSpPr>
        <a:xfrm>
          <a:off x="0" y="0"/>
          <a:ext cx="0" cy="0"/>
          <a:chOff x="0" y="0"/>
          <a:chExt cx="0" cy="0"/>
        </a:xfrm>
      </p:grpSpPr>
      <p:sp>
        <p:nvSpPr>
          <p:cNvPr id="2" name="Title"/>
          <p:cNvSpPr>
            <a:spLocks noGrp="1"/>
          </p:cNvSpPr>
          <p:nvPr>
            <p:ph type="title"/>
          </p:nvPr>
        </p:nvSpPr>
        <p:spPr bwMode="gray">
          <a:xfrm>
            <a:off x="540000" y="432000"/>
            <a:ext cx="11109600" cy="1080000"/>
          </a:xfrm>
        </p:spPr>
        <p:txBody>
          <a:bodyPr/>
          <a:lstStyle/>
          <a:p>
            <a:r>
              <a:rPr lang="en-US"/>
              <a:t>Click to edit Master title style</a:t>
            </a:r>
          </a:p>
        </p:txBody>
      </p:sp>
      <p:sp>
        <p:nvSpPr>
          <p:cNvPr id="8" name="Subtitle"/>
          <p:cNvSpPr>
            <a:spLocks noGrp="1"/>
          </p:cNvSpPr>
          <p:nvPr>
            <p:ph type="body" sz="quarter" idx="13" hasCustomPrompt="1"/>
          </p:nvPr>
        </p:nvSpPr>
        <p:spPr bwMode="gray">
          <a:xfrm>
            <a:off x="540000" y="972000"/>
            <a:ext cx="11109600" cy="540000"/>
          </a:xfrm>
        </p:spPr>
        <p:txBody>
          <a:bodyPr/>
          <a:lstStyle>
            <a:lvl1pPr marL="0" indent="0">
              <a:buNone/>
              <a:defRPr baseline="0">
                <a:solidFill>
                  <a:schemeClr val="bg1">
                    <a:lumMod val="50000"/>
                  </a:schemeClr>
                </a:solidFill>
              </a:defRPr>
            </a:lvl1pPr>
          </a:lstStyle>
          <a:p>
            <a:pPr lvl="0"/>
            <a:r>
              <a:rPr lang="en-US"/>
              <a:t>Enter your subtitle here</a:t>
            </a:r>
          </a:p>
        </p:txBody>
      </p:sp>
      <p:sp>
        <p:nvSpPr>
          <p:cNvPr id="11" name="Picture 1"/>
          <p:cNvSpPr>
            <a:spLocks noGrp="1"/>
          </p:cNvSpPr>
          <p:nvPr>
            <p:ph type="pic" sz="quarter" idx="15" hasCustomPrompt="1"/>
          </p:nvPr>
        </p:nvSpPr>
        <p:spPr bwMode="gray">
          <a:xfrm>
            <a:off x="540000" y="1512000"/>
            <a:ext cx="5338800" cy="2365200"/>
          </a:xfrm>
          <a:solidFill>
            <a:schemeClr val="bg1">
              <a:lumMod val="85000"/>
            </a:schemeClr>
          </a:solidFill>
        </p:spPr>
        <p:txBody>
          <a:bodyPr lIns="144000" tIns="144000" rIns="144000" bIns="144000"/>
          <a:lstStyle>
            <a:lvl1pPr marL="0" indent="0">
              <a:buNone/>
              <a:defRPr/>
            </a:lvl1pPr>
          </a:lstStyle>
          <a:p>
            <a:r>
              <a:rPr lang="en-US"/>
              <a:t>Picture</a:t>
            </a:r>
          </a:p>
        </p:txBody>
      </p:sp>
      <p:sp>
        <p:nvSpPr>
          <p:cNvPr id="4" name="Text 3"/>
          <p:cNvSpPr>
            <a:spLocks noGrp="1"/>
          </p:cNvSpPr>
          <p:nvPr>
            <p:ph type="body" sz="quarter" idx="29" hasCustomPrompt="1"/>
          </p:nvPr>
        </p:nvSpPr>
        <p:spPr bwMode="gray">
          <a:xfrm>
            <a:off x="540000" y="3517050"/>
            <a:ext cx="5338800" cy="360000"/>
          </a:xfrm>
          <a:solidFill>
            <a:schemeClr val="accent1">
              <a:alpha val="80000"/>
            </a:schemeClr>
          </a:solidFill>
        </p:spPr>
        <p:txBody>
          <a:bodyPr lIns="252000" rIns="180000" anchor="ctr"/>
          <a:lstStyle>
            <a:lvl1pPr marL="0" indent="0">
              <a:lnSpc>
                <a:spcPct val="100000"/>
              </a:lnSpc>
              <a:buNone/>
              <a:defRPr>
                <a:solidFill>
                  <a:schemeClr val="bg1"/>
                </a:solidFill>
                <a:latin typeface="+mj-lt"/>
              </a:defRPr>
            </a:lvl1pPr>
          </a:lstStyle>
          <a:p>
            <a:pPr lvl="0"/>
            <a:r>
              <a:rPr lang="en-US"/>
              <a:t>Placeholder</a:t>
            </a:r>
          </a:p>
        </p:txBody>
      </p:sp>
      <p:sp>
        <p:nvSpPr>
          <p:cNvPr id="45" name="Content 1"/>
          <p:cNvSpPr>
            <a:spLocks noGrp="1"/>
          </p:cNvSpPr>
          <p:nvPr>
            <p:ph sz="half" idx="19"/>
          </p:nvPr>
        </p:nvSpPr>
        <p:spPr bwMode="gray">
          <a:xfrm>
            <a:off x="540000" y="3877050"/>
            <a:ext cx="5338800" cy="1933200"/>
          </a:xfrm>
          <a:solidFill>
            <a:schemeClr val="bg1">
              <a:lumMod val="95000"/>
            </a:schemeClr>
          </a:solidFill>
        </p:spPr>
        <p:txBody>
          <a:bodyPr lIns="252000" tIns="252000" rIns="252000" bIns="252000"/>
          <a:lstStyle>
            <a:lvl1pPr>
              <a:defRPr sz="1600"/>
            </a:lvl1pPr>
            <a:lvl2pPr>
              <a:defRPr sz="1400"/>
            </a:lvl2pPr>
            <a:lvl3pPr>
              <a:defRPr sz="1200"/>
            </a:lvl3pPr>
            <a:lvl4pPr>
              <a:defRPr sz="1100"/>
            </a:lvl4pPr>
            <a:lvl5pPr>
              <a:defRPr sz="11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cNvSpPr>
            <a:spLocks noGrp="1"/>
          </p:cNvSpPr>
          <p:nvPr>
            <p:ph type="dt" sz="half" idx="10"/>
          </p:nvPr>
        </p:nvSpPr>
        <p:spPr bwMode="gray"/>
        <p:txBody>
          <a:bodyPr/>
          <a:lstStyle/>
          <a:p>
            <a:fld id="{FF351941-71D2-46C7-AA47-3ED62F5E8D63}" type="datetime1">
              <a:rPr lang="en-US" smtClean="0"/>
              <a:t>7/5/2019</a:t>
            </a:fld>
            <a:endParaRPr lang="en-US"/>
          </a:p>
        </p:txBody>
      </p:sp>
      <p:sp>
        <p:nvSpPr>
          <p:cNvPr id="6" name="Footer"/>
          <p:cNvSpPr>
            <a:spLocks noGrp="1"/>
          </p:cNvSpPr>
          <p:nvPr>
            <p:ph type="ftr" sz="quarter" idx="11"/>
          </p:nvPr>
        </p:nvSpPr>
        <p:spPr bwMode="gray"/>
        <p:txBody>
          <a:bodyPr/>
          <a:lstStyle/>
          <a:p>
            <a:r>
              <a:rPr lang="en-US"/>
              <a:t>COMPANY PRESENTATION PPT-TEMPLATE</a:t>
            </a:r>
          </a:p>
        </p:txBody>
      </p:sp>
      <p:sp>
        <p:nvSpPr>
          <p:cNvPr id="7" name="Slide Number"/>
          <p:cNvSpPr>
            <a:spLocks noGrp="1"/>
          </p:cNvSpPr>
          <p:nvPr>
            <p:ph type="sldNum" sz="quarter" idx="12"/>
          </p:nvPr>
        </p:nvSpPr>
        <p:spPr bwMode="gray"/>
        <p:txBody>
          <a:bodyPr/>
          <a:lstStyle/>
          <a:p>
            <a:fld id="{02CEFE82-39F2-4F47-8A0C-D5AB3496FA5C}" type="slidenum">
              <a:rPr lang="en-US" smtClean="0"/>
              <a:t>‹#›</a:t>
            </a:fld>
            <a:endParaRPr lang="en-US"/>
          </a:p>
        </p:txBody>
      </p:sp>
      <p:sp>
        <p:nvSpPr>
          <p:cNvPr id="10" name="Picture 1">
            <a:extLst>
              <a:ext uri="{FF2B5EF4-FFF2-40B4-BE49-F238E27FC236}">
                <a16:creationId xmlns:a16="http://schemas.microsoft.com/office/drawing/2014/main" id="{BF4BCB38-83A8-468E-BD8D-F24ECE245182}"/>
              </a:ext>
            </a:extLst>
          </p:cNvPr>
          <p:cNvSpPr>
            <a:spLocks noGrp="1"/>
          </p:cNvSpPr>
          <p:nvPr>
            <p:ph type="pic" sz="quarter" idx="30" hasCustomPrompt="1"/>
          </p:nvPr>
        </p:nvSpPr>
        <p:spPr bwMode="gray">
          <a:xfrm>
            <a:off x="6310800" y="1512000"/>
            <a:ext cx="5338800" cy="2365200"/>
          </a:xfrm>
          <a:solidFill>
            <a:schemeClr val="bg1">
              <a:lumMod val="85000"/>
            </a:schemeClr>
          </a:solidFill>
        </p:spPr>
        <p:txBody>
          <a:bodyPr lIns="144000" tIns="144000" rIns="144000" bIns="144000"/>
          <a:lstStyle>
            <a:lvl1pPr marL="0" indent="0">
              <a:buNone/>
              <a:defRPr/>
            </a:lvl1pPr>
          </a:lstStyle>
          <a:p>
            <a:r>
              <a:rPr lang="en-US"/>
              <a:t>Picture</a:t>
            </a:r>
          </a:p>
        </p:txBody>
      </p:sp>
      <p:sp>
        <p:nvSpPr>
          <p:cNvPr id="12" name="Text 3">
            <a:extLst>
              <a:ext uri="{FF2B5EF4-FFF2-40B4-BE49-F238E27FC236}">
                <a16:creationId xmlns:a16="http://schemas.microsoft.com/office/drawing/2014/main" id="{8DB93E15-F6D3-4FBA-A584-7283B3A29ACF}"/>
              </a:ext>
            </a:extLst>
          </p:cNvPr>
          <p:cNvSpPr>
            <a:spLocks noGrp="1"/>
          </p:cNvSpPr>
          <p:nvPr>
            <p:ph type="body" sz="quarter" idx="31" hasCustomPrompt="1"/>
          </p:nvPr>
        </p:nvSpPr>
        <p:spPr bwMode="gray">
          <a:xfrm>
            <a:off x="6310800" y="3517050"/>
            <a:ext cx="5338800" cy="360000"/>
          </a:xfrm>
          <a:solidFill>
            <a:schemeClr val="accent1">
              <a:alpha val="80000"/>
            </a:schemeClr>
          </a:solidFill>
        </p:spPr>
        <p:txBody>
          <a:bodyPr lIns="252000" rIns="180000" anchor="ctr"/>
          <a:lstStyle>
            <a:lvl1pPr marL="0" indent="0">
              <a:lnSpc>
                <a:spcPct val="100000"/>
              </a:lnSpc>
              <a:buNone/>
              <a:defRPr>
                <a:solidFill>
                  <a:schemeClr val="bg1"/>
                </a:solidFill>
                <a:latin typeface="+mj-lt"/>
              </a:defRPr>
            </a:lvl1pPr>
          </a:lstStyle>
          <a:p>
            <a:pPr lvl="0"/>
            <a:r>
              <a:rPr lang="en-US"/>
              <a:t>Placeholder</a:t>
            </a:r>
          </a:p>
        </p:txBody>
      </p:sp>
      <p:sp>
        <p:nvSpPr>
          <p:cNvPr id="13" name="Content 1">
            <a:extLst>
              <a:ext uri="{FF2B5EF4-FFF2-40B4-BE49-F238E27FC236}">
                <a16:creationId xmlns:a16="http://schemas.microsoft.com/office/drawing/2014/main" id="{C282256C-239E-4129-B2F7-FF1D43B3C8AA}"/>
              </a:ext>
            </a:extLst>
          </p:cNvPr>
          <p:cNvSpPr>
            <a:spLocks noGrp="1"/>
          </p:cNvSpPr>
          <p:nvPr>
            <p:ph sz="half" idx="32"/>
          </p:nvPr>
        </p:nvSpPr>
        <p:spPr bwMode="gray">
          <a:xfrm>
            <a:off x="6310800" y="3877050"/>
            <a:ext cx="5338800" cy="1933200"/>
          </a:xfrm>
          <a:solidFill>
            <a:schemeClr val="bg1">
              <a:lumMod val="95000"/>
            </a:schemeClr>
          </a:solidFill>
        </p:spPr>
        <p:txBody>
          <a:bodyPr lIns="252000" tIns="252000" rIns="252000" bIns="252000"/>
          <a:lstStyle>
            <a:lvl1pPr>
              <a:defRPr sz="1600"/>
            </a:lvl1pPr>
            <a:lvl2pPr>
              <a:defRPr sz="1400"/>
            </a:lvl2pPr>
            <a:lvl3pPr>
              <a:defRPr sz="1200"/>
            </a:lvl3pPr>
            <a:lvl4pPr>
              <a:defRPr sz="1100"/>
            </a:lvl4pPr>
            <a:lvl5pPr>
              <a:defRPr sz="11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66132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0_TEXT &amp; IMAGE">
    <p:spTree>
      <p:nvGrpSpPr>
        <p:cNvPr id="1" name=""/>
        <p:cNvGrpSpPr/>
        <p:nvPr/>
      </p:nvGrpSpPr>
      <p:grpSpPr>
        <a:xfrm>
          <a:off x="0" y="0"/>
          <a:ext cx="0" cy="0"/>
          <a:chOff x="0" y="0"/>
          <a:chExt cx="0" cy="0"/>
        </a:xfrm>
      </p:grpSpPr>
      <p:sp>
        <p:nvSpPr>
          <p:cNvPr id="2" name="Title"/>
          <p:cNvSpPr>
            <a:spLocks noGrp="1"/>
          </p:cNvSpPr>
          <p:nvPr>
            <p:ph type="title"/>
          </p:nvPr>
        </p:nvSpPr>
        <p:spPr bwMode="gray">
          <a:xfrm>
            <a:off x="540000" y="432000"/>
            <a:ext cx="11109600" cy="1080000"/>
          </a:xfrm>
        </p:spPr>
        <p:txBody>
          <a:bodyPr/>
          <a:lstStyle/>
          <a:p>
            <a:r>
              <a:rPr lang="en-US"/>
              <a:t>Click to edit Master title style</a:t>
            </a:r>
          </a:p>
        </p:txBody>
      </p:sp>
      <p:sp>
        <p:nvSpPr>
          <p:cNvPr id="8" name="Subtitle"/>
          <p:cNvSpPr>
            <a:spLocks noGrp="1"/>
          </p:cNvSpPr>
          <p:nvPr>
            <p:ph type="body" sz="quarter" idx="13" hasCustomPrompt="1"/>
          </p:nvPr>
        </p:nvSpPr>
        <p:spPr bwMode="gray">
          <a:xfrm>
            <a:off x="540000" y="972000"/>
            <a:ext cx="11109600" cy="540000"/>
          </a:xfrm>
        </p:spPr>
        <p:txBody>
          <a:bodyPr/>
          <a:lstStyle>
            <a:lvl1pPr marL="0" indent="0">
              <a:buNone/>
              <a:defRPr baseline="0">
                <a:solidFill>
                  <a:schemeClr val="bg1">
                    <a:lumMod val="50000"/>
                  </a:schemeClr>
                </a:solidFill>
              </a:defRPr>
            </a:lvl1pPr>
          </a:lstStyle>
          <a:p>
            <a:pPr lvl="0"/>
            <a:r>
              <a:rPr lang="en-US"/>
              <a:t>Enter your subtitle here</a:t>
            </a:r>
          </a:p>
        </p:txBody>
      </p:sp>
      <p:sp>
        <p:nvSpPr>
          <p:cNvPr id="11" name="Picture 1"/>
          <p:cNvSpPr>
            <a:spLocks noGrp="1"/>
          </p:cNvSpPr>
          <p:nvPr>
            <p:ph type="pic" sz="quarter" idx="15" hasCustomPrompt="1"/>
          </p:nvPr>
        </p:nvSpPr>
        <p:spPr bwMode="gray">
          <a:xfrm>
            <a:off x="540000" y="1512000"/>
            <a:ext cx="2671200" cy="2815200"/>
          </a:xfrm>
          <a:solidFill>
            <a:schemeClr val="bg1">
              <a:lumMod val="85000"/>
            </a:schemeClr>
          </a:solidFill>
        </p:spPr>
        <p:txBody>
          <a:bodyPr lIns="144000" tIns="144000" rIns="144000" bIns="144000"/>
          <a:lstStyle>
            <a:lvl1pPr marL="0" indent="0">
              <a:buNone/>
              <a:defRPr/>
            </a:lvl1pPr>
          </a:lstStyle>
          <a:p>
            <a:r>
              <a:rPr lang="en-US"/>
              <a:t>Picture</a:t>
            </a:r>
          </a:p>
        </p:txBody>
      </p:sp>
      <p:sp>
        <p:nvSpPr>
          <p:cNvPr id="45" name="Content 1"/>
          <p:cNvSpPr>
            <a:spLocks noGrp="1"/>
          </p:cNvSpPr>
          <p:nvPr>
            <p:ph sz="half" idx="19" hasCustomPrompt="1"/>
          </p:nvPr>
        </p:nvSpPr>
        <p:spPr bwMode="gray">
          <a:xfrm>
            <a:off x="540000" y="4474650"/>
            <a:ext cx="2671200" cy="1335600"/>
          </a:xfrm>
        </p:spPr>
        <p:txBody>
          <a:bodyPr lIns="252000" rIns="180000"/>
          <a:lstStyle>
            <a:lvl1pPr>
              <a:defRPr sz="1600"/>
            </a:lvl1pPr>
            <a:lvl2pPr>
              <a:defRPr sz="1400"/>
            </a:lvl2pPr>
            <a:lvl3pPr>
              <a:defRPr sz="1200"/>
            </a:lvl3pPr>
            <a:lvl4pPr>
              <a:defRPr sz="1100"/>
            </a:lvl4pPr>
            <a:lvl5pPr>
              <a:defRPr sz="11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16" name="Picture 2"/>
          <p:cNvSpPr>
            <a:spLocks noGrp="1"/>
          </p:cNvSpPr>
          <p:nvPr>
            <p:ph type="pic" sz="quarter" idx="26" hasCustomPrompt="1"/>
          </p:nvPr>
        </p:nvSpPr>
        <p:spPr bwMode="gray">
          <a:xfrm>
            <a:off x="3352800" y="1512000"/>
            <a:ext cx="2671200" cy="2815200"/>
          </a:xfrm>
          <a:solidFill>
            <a:schemeClr val="bg1">
              <a:lumMod val="85000"/>
            </a:schemeClr>
          </a:solidFill>
        </p:spPr>
        <p:txBody>
          <a:bodyPr lIns="144000" tIns="144000" rIns="144000" bIns="144000"/>
          <a:lstStyle>
            <a:lvl1pPr marL="0" indent="0">
              <a:buNone/>
              <a:defRPr/>
            </a:lvl1pPr>
          </a:lstStyle>
          <a:p>
            <a:r>
              <a:rPr lang="en-US"/>
              <a:t>Picture</a:t>
            </a:r>
          </a:p>
        </p:txBody>
      </p:sp>
      <p:sp>
        <p:nvSpPr>
          <p:cNvPr id="17" name="Content 2"/>
          <p:cNvSpPr>
            <a:spLocks noGrp="1"/>
          </p:cNvSpPr>
          <p:nvPr>
            <p:ph sz="half" idx="27" hasCustomPrompt="1"/>
          </p:nvPr>
        </p:nvSpPr>
        <p:spPr bwMode="gray">
          <a:xfrm>
            <a:off x="3352800" y="4474650"/>
            <a:ext cx="2671200" cy="1335600"/>
          </a:xfrm>
        </p:spPr>
        <p:txBody>
          <a:bodyPr lIns="252000" rIns="180000"/>
          <a:lstStyle>
            <a:lvl1pPr>
              <a:defRPr sz="1600"/>
            </a:lvl1pPr>
            <a:lvl2pPr>
              <a:defRPr sz="1400"/>
            </a:lvl2pPr>
            <a:lvl3pPr>
              <a:defRPr sz="1200"/>
            </a:lvl3pPr>
            <a:lvl4pPr>
              <a:defRPr sz="1100"/>
            </a:lvl4pPr>
            <a:lvl5pPr>
              <a:defRPr sz="11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18" name="Picture 3"/>
          <p:cNvSpPr>
            <a:spLocks noGrp="1"/>
          </p:cNvSpPr>
          <p:nvPr>
            <p:ph type="pic" sz="quarter" idx="28" hasCustomPrompt="1"/>
          </p:nvPr>
        </p:nvSpPr>
        <p:spPr bwMode="gray">
          <a:xfrm>
            <a:off x="6165600" y="1512000"/>
            <a:ext cx="2671200" cy="2815200"/>
          </a:xfrm>
          <a:solidFill>
            <a:schemeClr val="bg1">
              <a:lumMod val="85000"/>
            </a:schemeClr>
          </a:solidFill>
        </p:spPr>
        <p:txBody>
          <a:bodyPr lIns="144000" tIns="144000" rIns="144000" bIns="144000"/>
          <a:lstStyle>
            <a:lvl1pPr marL="0" indent="0">
              <a:buNone/>
              <a:defRPr/>
            </a:lvl1pPr>
          </a:lstStyle>
          <a:p>
            <a:r>
              <a:rPr lang="en-US"/>
              <a:t>Picture</a:t>
            </a:r>
          </a:p>
        </p:txBody>
      </p:sp>
      <p:sp>
        <p:nvSpPr>
          <p:cNvPr id="19" name="Content 3"/>
          <p:cNvSpPr>
            <a:spLocks noGrp="1"/>
          </p:cNvSpPr>
          <p:nvPr>
            <p:ph sz="half" idx="29" hasCustomPrompt="1"/>
          </p:nvPr>
        </p:nvSpPr>
        <p:spPr bwMode="gray">
          <a:xfrm>
            <a:off x="6165600" y="4474650"/>
            <a:ext cx="2671200" cy="1335600"/>
          </a:xfrm>
        </p:spPr>
        <p:txBody>
          <a:bodyPr lIns="252000" rIns="180000"/>
          <a:lstStyle>
            <a:lvl1pPr>
              <a:defRPr sz="1600"/>
            </a:lvl1pPr>
            <a:lvl2pPr>
              <a:defRPr sz="1400"/>
            </a:lvl2pPr>
            <a:lvl3pPr>
              <a:defRPr sz="1200"/>
            </a:lvl3pPr>
            <a:lvl4pPr>
              <a:defRPr sz="1100"/>
            </a:lvl4pPr>
            <a:lvl5pPr>
              <a:defRPr sz="11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20" name="Picture 4"/>
          <p:cNvSpPr>
            <a:spLocks noGrp="1"/>
          </p:cNvSpPr>
          <p:nvPr>
            <p:ph type="pic" sz="quarter" idx="30" hasCustomPrompt="1"/>
          </p:nvPr>
        </p:nvSpPr>
        <p:spPr bwMode="gray">
          <a:xfrm>
            <a:off x="8978400" y="1512000"/>
            <a:ext cx="2671200" cy="2815200"/>
          </a:xfrm>
          <a:solidFill>
            <a:schemeClr val="bg1">
              <a:lumMod val="85000"/>
            </a:schemeClr>
          </a:solidFill>
        </p:spPr>
        <p:txBody>
          <a:bodyPr lIns="144000" tIns="144000" rIns="144000" bIns="144000"/>
          <a:lstStyle>
            <a:lvl1pPr marL="0" indent="0">
              <a:buNone/>
              <a:defRPr/>
            </a:lvl1pPr>
          </a:lstStyle>
          <a:p>
            <a:r>
              <a:rPr lang="en-US"/>
              <a:t>Picture</a:t>
            </a:r>
          </a:p>
        </p:txBody>
      </p:sp>
      <p:sp>
        <p:nvSpPr>
          <p:cNvPr id="21" name="Content 4"/>
          <p:cNvSpPr>
            <a:spLocks noGrp="1"/>
          </p:cNvSpPr>
          <p:nvPr>
            <p:ph sz="half" idx="31" hasCustomPrompt="1"/>
          </p:nvPr>
        </p:nvSpPr>
        <p:spPr bwMode="gray">
          <a:xfrm>
            <a:off x="8978400" y="4474650"/>
            <a:ext cx="2671200" cy="1335600"/>
          </a:xfrm>
        </p:spPr>
        <p:txBody>
          <a:bodyPr lIns="252000" rIns="180000"/>
          <a:lstStyle>
            <a:lvl1pPr>
              <a:defRPr sz="1600"/>
            </a:lvl1pPr>
            <a:lvl2pPr>
              <a:defRPr sz="1400"/>
            </a:lvl2pPr>
            <a:lvl3pPr>
              <a:defRPr sz="1200"/>
            </a:lvl3pPr>
            <a:lvl4pPr>
              <a:defRPr sz="1100"/>
            </a:lvl4pPr>
            <a:lvl5pPr>
              <a:defRPr sz="11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Date"/>
          <p:cNvSpPr>
            <a:spLocks noGrp="1"/>
          </p:cNvSpPr>
          <p:nvPr>
            <p:ph type="dt" sz="half" idx="10"/>
          </p:nvPr>
        </p:nvSpPr>
        <p:spPr bwMode="gray"/>
        <p:txBody>
          <a:bodyPr/>
          <a:lstStyle/>
          <a:p>
            <a:fld id="{06AFBBC1-845A-4E09-A701-7A780CB4998C}" type="datetime1">
              <a:rPr lang="en-US" smtClean="0"/>
              <a:t>7/5/2019</a:t>
            </a:fld>
            <a:endParaRPr lang="en-US"/>
          </a:p>
        </p:txBody>
      </p:sp>
      <p:sp>
        <p:nvSpPr>
          <p:cNvPr id="6" name="Footer"/>
          <p:cNvSpPr>
            <a:spLocks noGrp="1"/>
          </p:cNvSpPr>
          <p:nvPr>
            <p:ph type="ftr" sz="quarter" idx="11"/>
          </p:nvPr>
        </p:nvSpPr>
        <p:spPr bwMode="gray"/>
        <p:txBody>
          <a:bodyPr/>
          <a:lstStyle/>
          <a:p>
            <a:r>
              <a:rPr lang="en-US"/>
              <a:t>COMPANY PRESENTATION PPT-TEMPLATE</a:t>
            </a:r>
          </a:p>
        </p:txBody>
      </p:sp>
      <p:sp>
        <p:nvSpPr>
          <p:cNvPr id="7" name="Slide Number"/>
          <p:cNvSpPr>
            <a:spLocks noGrp="1"/>
          </p:cNvSpPr>
          <p:nvPr>
            <p:ph type="sldNum" sz="quarter" idx="12"/>
          </p:nvPr>
        </p:nvSpPr>
        <p:spPr bwMode="gray"/>
        <p:txBody>
          <a:bodyPr/>
          <a:lstStyle/>
          <a:p>
            <a:fld id="{02CEFE82-39F2-4F47-8A0C-D5AB3496FA5C}" type="slidenum">
              <a:rPr lang="en-US" smtClean="0"/>
              <a:t>‹#›</a:t>
            </a:fld>
            <a:endParaRPr lang="en-US"/>
          </a:p>
        </p:txBody>
      </p:sp>
      <p:sp>
        <p:nvSpPr>
          <p:cNvPr id="15" name="Text 3">
            <a:extLst>
              <a:ext uri="{FF2B5EF4-FFF2-40B4-BE49-F238E27FC236}">
                <a16:creationId xmlns:a16="http://schemas.microsoft.com/office/drawing/2014/main" id="{48AC1724-9995-41E1-9E7B-835EB861F2DE}"/>
              </a:ext>
            </a:extLst>
          </p:cNvPr>
          <p:cNvSpPr>
            <a:spLocks noGrp="1"/>
          </p:cNvSpPr>
          <p:nvPr>
            <p:ph type="body" sz="quarter" idx="32" hasCustomPrompt="1"/>
          </p:nvPr>
        </p:nvSpPr>
        <p:spPr bwMode="gray">
          <a:xfrm>
            <a:off x="540000" y="3703899"/>
            <a:ext cx="2671200" cy="623301"/>
          </a:xfrm>
          <a:solidFill>
            <a:schemeClr val="accent1">
              <a:alpha val="80000"/>
            </a:schemeClr>
          </a:solidFill>
        </p:spPr>
        <p:txBody>
          <a:bodyPr lIns="252000" rIns="180000" anchor="ctr"/>
          <a:lstStyle>
            <a:lvl1pPr marL="0" indent="0">
              <a:lnSpc>
                <a:spcPct val="100000"/>
              </a:lnSpc>
              <a:buNone/>
              <a:defRPr sz="2800">
                <a:solidFill>
                  <a:schemeClr val="bg1"/>
                </a:solidFill>
                <a:latin typeface="Bebas Neue" panose="020B0606020202050201" pitchFamily="34" charset="0"/>
              </a:defRPr>
            </a:lvl1pPr>
          </a:lstStyle>
          <a:p>
            <a:pPr lvl="0"/>
            <a:r>
              <a:rPr lang="en-US"/>
              <a:t>Placeholder</a:t>
            </a:r>
          </a:p>
        </p:txBody>
      </p:sp>
      <p:sp>
        <p:nvSpPr>
          <p:cNvPr id="22" name="Text 3">
            <a:extLst>
              <a:ext uri="{FF2B5EF4-FFF2-40B4-BE49-F238E27FC236}">
                <a16:creationId xmlns:a16="http://schemas.microsoft.com/office/drawing/2014/main" id="{46149F16-BBCA-4B5E-9B96-8588F81AB7B2}"/>
              </a:ext>
            </a:extLst>
          </p:cNvPr>
          <p:cNvSpPr>
            <a:spLocks noGrp="1"/>
          </p:cNvSpPr>
          <p:nvPr>
            <p:ph type="body" sz="quarter" idx="33" hasCustomPrompt="1"/>
          </p:nvPr>
        </p:nvSpPr>
        <p:spPr bwMode="gray">
          <a:xfrm>
            <a:off x="3352800" y="3703899"/>
            <a:ext cx="2671200" cy="623301"/>
          </a:xfrm>
          <a:solidFill>
            <a:schemeClr val="accent1">
              <a:alpha val="80000"/>
            </a:schemeClr>
          </a:solidFill>
        </p:spPr>
        <p:txBody>
          <a:bodyPr lIns="252000" rIns="180000" anchor="ctr"/>
          <a:lstStyle>
            <a:lvl1pPr marL="0" indent="0">
              <a:lnSpc>
                <a:spcPct val="100000"/>
              </a:lnSpc>
              <a:buNone/>
              <a:defRPr sz="2800">
                <a:solidFill>
                  <a:schemeClr val="bg1"/>
                </a:solidFill>
                <a:latin typeface="Bebas Neue" panose="020B0606020202050201" pitchFamily="34" charset="0"/>
              </a:defRPr>
            </a:lvl1pPr>
          </a:lstStyle>
          <a:p>
            <a:pPr lvl="0"/>
            <a:r>
              <a:rPr lang="en-US"/>
              <a:t>Placeholder</a:t>
            </a:r>
          </a:p>
        </p:txBody>
      </p:sp>
      <p:sp>
        <p:nvSpPr>
          <p:cNvPr id="23" name="Text 3">
            <a:extLst>
              <a:ext uri="{FF2B5EF4-FFF2-40B4-BE49-F238E27FC236}">
                <a16:creationId xmlns:a16="http://schemas.microsoft.com/office/drawing/2014/main" id="{D36B6F91-DC66-4B25-83E5-B5B21B64A7BF}"/>
              </a:ext>
            </a:extLst>
          </p:cNvPr>
          <p:cNvSpPr>
            <a:spLocks noGrp="1"/>
          </p:cNvSpPr>
          <p:nvPr>
            <p:ph type="body" sz="quarter" idx="34" hasCustomPrompt="1"/>
          </p:nvPr>
        </p:nvSpPr>
        <p:spPr bwMode="gray">
          <a:xfrm>
            <a:off x="6165600" y="3703899"/>
            <a:ext cx="2671200" cy="623301"/>
          </a:xfrm>
          <a:solidFill>
            <a:schemeClr val="accent1">
              <a:alpha val="80000"/>
            </a:schemeClr>
          </a:solidFill>
        </p:spPr>
        <p:txBody>
          <a:bodyPr lIns="252000" rIns="180000" anchor="ctr"/>
          <a:lstStyle>
            <a:lvl1pPr marL="0" indent="0">
              <a:lnSpc>
                <a:spcPct val="100000"/>
              </a:lnSpc>
              <a:buNone/>
              <a:defRPr sz="2800">
                <a:solidFill>
                  <a:schemeClr val="bg1"/>
                </a:solidFill>
                <a:latin typeface="Bebas Neue" panose="020B0606020202050201" pitchFamily="34" charset="0"/>
              </a:defRPr>
            </a:lvl1pPr>
          </a:lstStyle>
          <a:p>
            <a:pPr lvl="0"/>
            <a:r>
              <a:rPr lang="en-US"/>
              <a:t>Placeholder</a:t>
            </a:r>
          </a:p>
        </p:txBody>
      </p:sp>
      <p:sp>
        <p:nvSpPr>
          <p:cNvPr id="24" name="Text 3">
            <a:extLst>
              <a:ext uri="{FF2B5EF4-FFF2-40B4-BE49-F238E27FC236}">
                <a16:creationId xmlns:a16="http://schemas.microsoft.com/office/drawing/2014/main" id="{3442A727-063A-49A1-8BB7-C77520D311DA}"/>
              </a:ext>
            </a:extLst>
          </p:cNvPr>
          <p:cNvSpPr>
            <a:spLocks noGrp="1"/>
          </p:cNvSpPr>
          <p:nvPr>
            <p:ph type="body" sz="quarter" idx="35" hasCustomPrompt="1"/>
          </p:nvPr>
        </p:nvSpPr>
        <p:spPr bwMode="gray">
          <a:xfrm>
            <a:off x="8978400" y="3703899"/>
            <a:ext cx="2671200" cy="623301"/>
          </a:xfrm>
          <a:solidFill>
            <a:schemeClr val="accent1">
              <a:alpha val="80000"/>
            </a:schemeClr>
          </a:solidFill>
        </p:spPr>
        <p:txBody>
          <a:bodyPr lIns="252000" rIns="180000" anchor="ctr"/>
          <a:lstStyle>
            <a:lvl1pPr marL="0" indent="0">
              <a:lnSpc>
                <a:spcPct val="100000"/>
              </a:lnSpc>
              <a:buNone/>
              <a:defRPr sz="2800">
                <a:solidFill>
                  <a:schemeClr val="bg1"/>
                </a:solidFill>
                <a:latin typeface="Bebas Neue" panose="020B0606020202050201" pitchFamily="34" charset="0"/>
              </a:defRPr>
            </a:lvl1pPr>
          </a:lstStyle>
          <a:p>
            <a:pPr lvl="0"/>
            <a:r>
              <a:rPr lang="en-US"/>
              <a:t>Placeholder</a:t>
            </a:r>
          </a:p>
        </p:txBody>
      </p:sp>
    </p:spTree>
    <p:extLst>
      <p:ext uri="{BB962C8B-B14F-4D97-AF65-F5344CB8AC3E}">
        <p14:creationId xmlns:p14="http://schemas.microsoft.com/office/powerpoint/2010/main" val="1303652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XT &amp; IMAGE">
    <p:spTree>
      <p:nvGrpSpPr>
        <p:cNvPr id="1" name=""/>
        <p:cNvGrpSpPr/>
        <p:nvPr/>
      </p:nvGrpSpPr>
      <p:grpSpPr>
        <a:xfrm>
          <a:off x="0" y="0"/>
          <a:ext cx="0" cy="0"/>
          <a:chOff x="0" y="0"/>
          <a:chExt cx="0" cy="0"/>
        </a:xfrm>
      </p:grpSpPr>
      <p:sp>
        <p:nvSpPr>
          <p:cNvPr id="2" name="Title"/>
          <p:cNvSpPr>
            <a:spLocks noGrp="1"/>
          </p:cNvSpPr>
          <p:nvPr>
            <p:ph type="title"/>
          </p:nvPr>
        </p:nvSpPr>
        <p:spPr bwMode="gray">
          <a:xfrm>
            <a:off x="540000" y="432000"/>
            <a:ext cx="7264800" cy="1080000"/>
          </a:xfrm>
        </p:spPr>
        <p:txBody>
          <a:bodyPr/>
          <a:lstStyle/>
          <a:p>
            <a:r>
              <a:rPr lang="en-US"/>
              <a:t>Click to edit Master title style</a:t>
            </a:r>
          </a:p>
        </p:txBody>
      </p:sp>
      <p:sp>
        <p:nvSpPr>
          <p:cNvPr id="8" name="Subtitle"/>
          <p:cNvSpPr>
            <a:spLocks noGrp="1"/>
          </p:cNvSpPr>
          <p:nvPr>
            <p:ph type="body" sz="quarter" idx="13" hasCustomPrompt="1"/>
          </p:nvPr>
        </p:nvSpPr>
        <p:spPr bwMode="gray">
          <a:xfrm>
            <a:off x="540000" y="972000"/>
            <a:ext cx="7264800" cy="540000"/>
          </a:xfrm>
        </p:spPr>
        <p:txBody>
          <a:bodyPr/>
          <a:lstStyle>
            <a:lvl1pPr marL="0" indent="0">
              <a:buNone/>
              <a:defRPr baseline="0">
                <a:solidFill>
                  <a:srgbClr val="7F7F7F"/>
                </a:solidFill>
              </a:defRPr>
            </a:lvl1pPr>
          </a:lstStyle>
          <a:p>
            <a:pPr lvl="0"/>
            <a:r>
              <a:rPr lang="en-US"/>
              <a:t>Enter your subtitle here</a:t>
            </a:r>
          </a:p>
        </p:txBody>
      </p:sp>
      <p:sp>
        <p:nvSpPr>
          <p:cNvPr id="3" name="Content 1"/>
          <p:cNvSpPr>
            <a:spLocks noGrp="1"/>
          </p:cNvSpPr>
          <p:nvPr>
            <p:ph sz="half" idx="1"/>
          </p:nvPr>
        </p:nvSpPr>
        <p:spPr bwMode="gray">
          <a:xfrm>
            <a:off x="540000" y="1512000"/>
            <a:ext cx="3416400" cy="4298400"/>
          </a:xfrm>
        </p:spPr>
        <p:txBody>
          <a:bodyPr/>
          <a:lstStyle>
            <a:lvl1pPr>
              <a:defRPr sz="22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7" name="Content 2"/>
          <p:cNvSpPr>
            <a:spLocks noGrp="1"/>
          </p:cNvSpPr>
          <p:nvPr>
            <p:ph sz="half" idx="14"/>
          </p:nvPr>
        </p:nvSpPr>
        <p:spPr bwMode="gray">
          <a:xfrm>
            <a:off x="4388400" y="1512000"/>
            <a:ext cx="3416400" cy="4298400"/>
          </a:xfrm>
        </p:spPr>
        <p:txBody>
          <a:bodyPr/>
          <a:lstStyle>
            <a:lvl1pPr>
              <a:defRPr sz="22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Picture"/>
          <p:cNvSpPr>
            <a:spLocks noGrp="1"/>
          </p:cNvSpPr>
          <p:nvPr>
            <p:ph type="pic" sz="quarter" idx="15" hasCustomPrompt="1"/>
          </p:nvPr>
        </p:nvSpPr>
        <p:spPr bwMode="gray">
          <a:xfrm>
            <a:off x="8234013" y="0"/>
            <a:ext cx="3956400" cy="6858000"/>
          </a:xfrm>
          <a:solidFill>
            <a:schemeClr val="bg1">
              <a:lumMod val="85000"/>
            </a:schemeClr>
          </a:solidFill>
        </p:spPr>
        <p:txBody>
          <a:bodyPr lIns="144000" tIns="144000" rIns="144000" bIns="144000"/>
          <a:lstStyle>
            <a:lvl1pPr marL="0" indent="0">
              <a:buNone/>
              <a:defRPr>
                <a:solidFill>
                  <a:schemeClr val="tx1"/>
                </a:solidFill>
              </a:defRPr>
            </a:lvl1pPr>
          </a:lstStyle>
          <a:p>
            <a:r>
              <a:rPr lang="en-US"/>
              <a:t>Picture</a:t>
            </a:r>
          </a:p>
        </p:txBody>
      </p:sp>
      <p:sp>
        <p:nvSpPr>
          <p:cNvPr id="5" name="Date"/>
          <p:cNvSpPr>
            <a:spLocks noGrp="1"/>
          </p:cNvSpPr>
          <p:nvPr>
            <p:ph type="dt" sz="half" idx="10"/>
          </p:nvPr>
        </p:nvSpPr>
        <p:spPr bwMode="gray"/>
        <p:txBody>
          <a:bodyPr/>
          <a:lstStyle/>
          <a:p>
            <a:fld id="{14BD09CC-168D-4C7C-89F6-4038F9987F03}" type="datetime1">
              <a:rPr lang="en-US" smtClean="0"/>
              <a:t>7/5/2019</a:t>
            </a:fld>
            <a:endParaRPr lang="en-US"/>
          </a:p>
        </p:txBody>
      </p:sp>
      <p:sp>
        <p:nvSpPr>
          <p:cNvPr id="6" name="Footer"/>
          <p:cNvSpPr>
            <a:spLocks noGrp="1"/>
          </p:cNvSpPr>
          <p:nvPr>
            <p:ph type="ftr" sz="quarter" idx="11"/>
          </p:nvPr>
        </p:nvSpPr>
        <p:spPr bwMode="gray"/>
        <p:txBody>
          <a:bodyPr/>
          <a:lstStyle/>
          <a:p>
            <a:r>
              <a:rPr lang="en-US"/>
              <a:t>COMPANY PRESENTATION PPT-TEMPLATE</a:t>
            </a:r>
          </a:p>
        </p:txBody>
      </p:sp>
      <p:sp>
        <p:nvSpPr>
          <p:cNvPr id="7" name="Slide Number"/>
          <p:cNvSpPr>
            <a:spLocks noGrp="1"/>
          </p:cNvSpPr>
          <p:nvPr>
            <p:ph type="sldNum" sz="quarter" idx="12"/>
          </p:nvPr>
        </p:nvSpPr>
        <p:spPr bwMode="gray"/>
        <p:txBody>
          <a:bodyPr/>
          <a:lstStyle/>
          <a:p>
            <a:fld id="{02CEFE82-39F2-4F47-8A0C-D5AB3496FA5C}" type="slidenum">
              <a:rPr lang="en-US" smtClean="0"/>
              <a:t>‹#›</a:t>
            </a:fld>
            <a:endParaRPr lang="en-US"/>
          </a:p>
        </p:txBody>
      </p:sp>
    </p:spTree>
    <p:extLst>
      <p:ext uri="{BB962C8B-B14F-4D97-AF65-F5344CB8AC3E}">
        <p14:creationId xmlns:p14="http://schemas.microsoft.com/office/powerpoint/2010/main" val="34135378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8_TEXTBOXES">
    <p:spTree>
      <p:nvGrpSpPr>
        <p:cNvPr id="1" name=""/>
        <p:cNvGrpSpPr/>
        <p:nvPr/>
      </p:nvGrpSpPr>
      <p:grpSpPr>
        <a:xfrm>
          <a:off x="0" y="0"/>
          <a:ext cx="0" cy="0"/>
          <a:chOff x="0" y="0"/>
          <a:chExt cx="0" cy="0"/>
        </a:xfrm>
      </p:grpSpPr>
      <p:sp>
        <p:nvSpPr>
          <p:cNvPr id="13" name="Content 1">
            <a:extLst>
              <a:ext uri="{FF2B5EF4-FFF2-40B4-BE49-F238E27FC236}">
                <a16:creationId xmlns:a16="http://schemas.microsoft.com/office/drawing/2014/main" id="{EE1DC441-F944-4D70-9907-AFB2FD3DCA12}"/>
              </a:ext>
            </a:extLst>
          </p:cNvPr>
          <p:cNvSpPr>
            <a:spLocks noGrp="1"/>
          </p:cNvSpPr>
          <p:nvPr>
            <p:ph sz="half" idx="16"/>
          </p:nvPr>
        </p:nvSpPr>
        <p:spPr bwMode="gray">
          <a:xfrm>
            <a:off x="540000" y="1512000"/>
            <a:ext cx="3607200" cy="2077200"/>
          </a:xfrm>
          <a:solidFill>
            <a:schemeClr val="bg1">
              <a:lumMod val="95000"/>
            </a:schemeClr>
          </a:solidFill>
        </p:spPr>
        <p:txBody>
          <a:bodyPr lIns="252000" tIns="252000" rIns="252000" bIns="252000"/>
          <a:lstStyle>
            <a:lvl1pPr>
              <a:defRPr sz="1800"/>
            </a:lvl1pPr>
            <a:lvl2pPr>
              <a:defRPr sz="1600"/>
            </a:lvl2pPr>
            <a:lvl3pPr>
              <a:defRPr sz="1400"/>
            </a:lvl3pPr>
            <a:lvl4pPr>
              <a:defRPr sz="1200"/>
            </a:lvl4pPr>
            <a:lvl5pPr>
              <a:defRPr sz="12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2">
            <a:extLst>
              <a:ext uri="{FF2B5EF4-FFF2-40B4-BE49-F238E27FC236}">
                <a16:creationId xmlns:a16="http://schemas.microsoft.com/office/drawing/2014/main" id="{61FCCC07-02A3-4476-ABC0-6098AEDE7528}"/>
              </a:ext>
            </a:extLst>
          </p:cNvPr>
          <p:cNvSpPr>
            <a:spLocks noGrp="1"/>
          </p:cNvSpPr>
          <p:nvPr>
            <p:ph sz="half" idx="17"/>
          </p:nvPr>
        </p:nvSpPr>
        <p:spPr bwMode="gray">
          <a:xfrm>
            <a:off x="4291200" y="1512000"/>
            <a:ext cx="3607200" cy="2077200"/>
          </a:xfrm>
          <a:solidFill>
            <a:schemeClr val="bg1">
              <a:lumMod val="95000"/>
            </a:schemeClr>
          </a:solidFill>
        </p:spPr>
        <p:txBody>
          <a:bodyPr lIns="252000" tIns="252000" rIns="252000" bIns="252000"/>
          <a:lstStyle>
            <a:lvl1pPr>
              <a:defRPr sz="1800"/>
            </a:lvl1pPr>
            <a:lvl2pPr>
              <a:defRPr sz="1600"/>
            </a:lvl2pPr>
            <a:lvl3pPr>
              <a:defRPr sz="1400"/>
            </a:lvl3pPr>
            <a:lvl4pPr>
              <a:defRPr sz="1200"/>
            </a:lvl4pPr>
            <a:lvl5pPr>
              <a:defRPr sz="12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3">
            <a:extLst>
              <a:ext uri="{FF2B5EF4-FFF2-40B4-BE49-F238E27FC236}">
                <a16:creationId xmlns:a16="http://schemas.microsoft.com/office/drawing/2014/main" id="{33DC8418-7048-421E-9CDC-557A2FF304FF}"/>
              </a:ext>
            </a:extLst>
          </p:cNvPr>
          <p:cNvSpPr>
            <a:spLocks noGrp="1"/>
          </p:cNvSpPr>
          <p:nvPr>
            <p:ph sz="half" idx="18"/>
          </p:nvPr>
        </p:nvSpPr>
        <p:spPr bwMode="gray">
          <a:xfrm>
            <a:off x="8042400" y="1512000"/>
            <a:ext cx="3607200" cy="2077200"/>
          </a:xfrm>
          <a:solidFill>
            <a:schemeClr val="bg1">
              <a:lumMod val="95000"/>
            </a:schemeClr>
          </a:solidFill>
        </p:spPr>
        <p:txBody>
          <a:bodyPr lIns="252000" tIns="252000" rIns="252000" bIns="252000"/>
          <a:lstStyle>
            <a:lvl1pPr>
              <a:defRPr sz="1800"/>
            </a:lvl1pPr>
            <a:lvl2pPr>
              <a:defRPr sz="1600"/>
            </a:lvl2pPr>
            <a:lvl3pPr>
              <a:defRPr sz="1400"/>
            </a:lvl3pPr>
            <a:lvl4pPr>
              <a:defRPr sz="1200"/>
            </a:lvl4pPr>
            <a:lvl5pPr>
              <a:defRPr sz="12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p:cNvSpPr>
            <a:spLocks noGrp="1"/>
          </p:cNvSpPr>
          <p:nvPr>
            <p:ph type="title"/>
          </p:nvPr>
        </p:nvSpPr>
        <p:spPr bwMode="gray">
          <a:xfrm>
            <a:off x="540000" y="432000"/>
            <a:ext cx="11109600" cy="1080000"/>
          </a:xfrm>
        </p:spPr>
        <p:txBody>
          <a:bodyPr/>
          <a:lstStyle/>
          <a:p>
            <a:r>
              <a:rPr lang="en-US"/>
              <a:t>Click to edit Master title style</a:t>
            </a:r>
          </a:p>
        </p:txBody>
      </p:sp>
      <p:sp>
        <p:nvSpPr>
          <p:cNvPr id="8" name="Subtitle"/>
          <p:cNvSpPr>
            <a:spLocks noGrp="1"/>
          </p:cNvSpPr>
          <p:nvPr>
            <p:ph type="body" sz="quarter" idx="13" hasCustomPrompt="1"/>
          </p:nvPr>
        </p:nvSpPr>
        <p:spPr bwMode="gray">
          <a:xfrm>
            <a:off x="540000" y="972000"/>
            <a:ext cx="11109600" cy="540000"/>
          </a:xfrm>
        </p:spPr>
        <p:txBody>
          <a:bodyPr/>
          <a:lstStyle>
            <a:lvl1pPr marL="0" indent="0">
              <a:buNone/>
              <a:defRPr baseline="0">
                <a:solidFill>
                  <a:schemeClr val="bg1">
                    <a:lumMod val="50000"/>
                  </a:schemeClr>
                </a:solidFill>
              </a:defRPr>
            </a:lvl1pPr>
          </a:lstStyle>
          <a:p>
            <a:pPr lvl="0"/>
            <a:r>
              <a:rPr lang="en-US"/>
              <a:t>Enter your subtitle here</a:t>
            </a:r>
          </a:p>
        </p:txBody>
      </p:sp>
      <p:sp>
        <p:nvSpPr>
          <p:cNvPr id="5" name="Date"/>
          <p:cNvSpPr>
            <a:spLocks noGrp="1"/>
          </p:cNvSpPr>
          <p:nvPr>
            <p:ph type="dt" sz="half" idx="10"/>
          </p:nvPr>
        </p:nvSpPr>
        <p:spPr bwMode="gray"/>
        <p:txBody>
          <a:bodyPr/>
          <a:lstStyle/>
          <a:p>
            <a:fld id="{F409A3B4-024C-4635-92C2-83B81EF00046}" type="datetime1">
              <a:rPr lang="en-US" smtClean="0"/>
              <a:t>7/5/2019</a:t>
            </a:fld>
            <a:endParaRPr lang="en-US"/>
          </a:p>
        </p:txBody>
      </p:sp>
      <p:sp>
        <p:nvSpPr>
          <p:cNvPr id="6" name="Footer"/>
          <p:cNvSpPr>
            <a:spLocks noGrp="1"/>
          </p:cNvSpPr>
          <p:nvPr>
            <p:ph type="ftr" sz="quarter" idx="11"/>
          </p:nvPr>
        </p:nvSpPr>
        <p:spPr bwMode="gray"/>
        <p:txBody>
          <a:bodyPr/>
          <a:lstStyle/>
          <a:p>
            <a:r>
              <a:rPr lang="en-US"/>
              <a:t>COMPANY PRESENTATION PPT-TEMPLATE</a:t>
            </a:r>
          </a:p>
        </p:txBody>
      </p:sp>
      <p:sp>
        <p:nvSpPr>
          <p:cNvPr id="7" name="Slide Number"/>
          <p:cNvSpPr>
            <a:spLocks noGrp="1"/>
          </p:cNvSpPr>
          <p:nvPr>
            <p:ph type="sldNum" sz="quarter" idx="12"/>
          </p:nvPr>
        </p:nvSpPr>
        <p:spPr bwMode="gray"/>
        <p:txBody>
          <a:bodyPr/>
          <a:lstStyle/>
          <a:p>
            <a:fld id="{02CEFE82-39F2-4F47-8A0C-D5AB3496FA5C}" type="slidenum">
              <a:rPr lang="en-US" smtClean="0"/>
              <a:t>‹#›</a:t>
            </a:fld>
            <a:endParaRPr lang="en-US"/>
          </a:p>
        </p:txBody>
      </p:sp>
      <p:sp>
        <p:nvSpPr>
          <p:cNvPr id="10" name="Content">
            <a:extLst>
              <a:ext uri="{FF2B5EF4-FFF2-40B4-BE49-F238E27FC236}">
                <a16:creationId xmlns:a16="http://schemas.microsoft.com/office/drawing/2014/main" id="{D8B66C63-9A25-433C-A948-C47B26C5BAAD}"/>
              </a:ext>
            </a:extLst>
          </p:cNvPr>
          <p:cNvSpPr>
            <a:spLocks noGrp="1"/>
          </p:cNvSpPr>
          <p:nvPr>
            <p:ph idx="15"/>
          </p:nvPr>
        </p:nvSpPr>
        <p:spPr bwMode="gray">
          <a:xfrm>
            <a:off x="540000" y="3733050"/>
            <a:ext cx="11109600" cy="2077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047382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2_TEXT &amp; IMAGE">
    <p:spTree>
      <p:nvGrpSpPr>
        <p:cNvPr id="1" name=""/>
        <p:cNvGrpSpPr/>
        <p:nvPr/>
      </p:nvGrpSpPr>
      <p:grpSpPr>
        <a:xfrm>
          <a:off x="0" y="0"/>
          <a:ext cx="0" cy="0"/>
          <a:chOff x="0" y="0"/>
          <a:chExt cx="0" cy="0"/>
        </a:xfrm>
      </p:grpSpPr>
      <p:sp>
        <p:nvSpPr>
          <p:cNvPr id="2" name="Title"/>
          <p:cNvSpPr>
            <a:spLocks noGrp="1"/>
          </p:cNvSpPr>
          <p:nvPr>
            <p:ph type="title"/>
          </p:nvPr>
        </p:nvSpPr>
        <p:spPr bwMode="gray">
          <a:xfrm>
            <a:off x="540000" y="432000"/>
            <a:ext cx="11109600" cy="1080000"/>
          </a:xfrm>
        </p:spPr>
        <p:txBody>
          <a:bodyPr/>
          <a:lstStyle/>
          <a:p>
            <a:r>
              <a:rPr lang="en-US"/>
              <a:t>Click to edit Master title style</a:t>
            </a:r>
          </a:p>
        </p:txBody>
      </p:sp>
      <p:sp>
        <p:nvSpPr>
          <p:cNvPr id="8" name="Subtitle"/>
          <p:cNvSpPr>
            <a:spLocks noGrp="1"/>
          </p:cNvSpPr>
          <p:nvPr>
            <p:ph type="body" sz="quarter" idx="13" hasCustomPrompt="1"/>
          </p:nvPr>
        </p:nvSpPr>
        <p:spPr bwMode="gray">
          <a:xfrm>
            <a:off x="540000" y="972000"/>
            <a:ext cx="11109600" cy="540000"/>
          </a:xfrm>
        </p:spPr>
        <p:txBody>
          <a:bodyPr/>
          <a:lstStyle>
            <a:lvl1pPr marL="0" indent="0">
              <a:buNone/>
              <a:defRPr baseline="0">
                <a:solidFill>
                  <a:srgbClr val="7F7F7F"/>
                </a:solidFill>
              </a:defRPr>
            </a:lvl1pPr>
          </a:lstStyle>
          <a:p>
            <a:pPr lvl="0"/>
            <a:r>
              <a:rPr lang="en-US"/>
              <a:t>Enter your subtitle here</a:t>
            </a:r>
          </a:p>
        </p:txBody>
      </p:sp>
      <p:sp>
        <p:nvSpPr>
          <p:cNvPr id="11" name="Picture 1"/>
          <p:cNvSpPr>
            <a:spLocks noGrp="1"/>
          </p:cNvSpPr>
          <p:nvPr>
            <p:ph type="pic" sz="quarter" idx="15" hasCustomPrompt="1"/>
          </p:nvPr>
        </p:nvSpPr>
        <p:spPr bwMode="gray">
          <a:xfrm>
            <a:off x="540000" y="1512000"/>
            <a:ext cx="2664000" cy="1933200"/>
          </a:xfrm>
          <a:solidFill>
            <a:schemeClr val="bg1">
              <a:lumMod val="85000"/>
            </a:schemeClr>
          </a:solidFill>
        </p:spPr>
        <p:txBody>
          <a:bodyPr lIns="144000" tIns="144000" rIns="144000" bIns="144000"/>
          <a:lstStyle>
            <a:lvl1pPr marL="0" indent="0">
              <a:buNone/>
              <a:defRPr/>
            </a:lvl1pPr>
          </a:lstStyle>
          <a:p>
            <a:r>
              <a:rPr lang="en-US"/>
              <a:t>Picture</a:t>
            </a:r>
          </a:p>
        </p:txBody>
      </p:sp>
      <p:sp>
        <p:nvSpPr>
          <p:cNvPr id="15" name="Content 1"/>
          <p:cNvSpPr>
            <a:spLocks noGrp="1"/>
          </p:cNvSpPr>
          <p:nvPr>
            <p:ph sz="half" idx="26" hasCustomPrompt="1"/>
          </p:nvPr>
        </p:nvSpPr>
        <p:spPr bwMode="gray">
          <a:xfrm>
            <a:off x="3204000" y="1512000"/>
            <a:ext cx="2674800" cy="1933200"/>
          </a:xfrm>
          <a:solidFill>
            <a:schemeClr val="bg1">
              <a:lumMod val="95000"/>
            </a:schemeClr>
          </a:solidFill>
        </p:spPr>
        <p:txBody>
          <a:bodyPr lIns="252000" tIns="252000" rIns="252000" bIns="252000"/>
          <a:lstStyle>
            <a:lvl1pPr>
              <a:defRPr sz="1600"/>
            </a:lvl1pPr>
            <a:lvl2pPr>
              <a:defRPr sz="1400"/>
            </a:lvl2pPr>
            <a:lvl3pPr>
              <a:defRPr sz="1200"/>
            </a:lvl3pPr>
            <a:lvl4pPr>
              <a:defRPr sz="1100"/>
            </a:lvl4pPr>
            <a:lvl5pPr>
              <a:defRPr sz="11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58" name="Picture 2"/>
          <p:cNvSpPr>
            <a:spLocks noGrp="1"/>
          </p:cNvSpPr>
          <p:nvPr>
            <p:ph type="pic" sz="quarter" idx="22" hasCustomPrompt="1"/>
          </p:nvPr>
        </p:nvSpPr>
        <p:spPr bwMode="gray">
          <a:xfrm>
            <a:off x="6310800" y="1512000"/>
            <a:ext cx="2664000" cy="1933200"/>
          </a:xfrm>
          <a:solidFill>
            <a:schemeClr val="bg1">
              <a:lumMod val="85000"/>
            </a:schemeClr>
          </a:solidFill>
        </p:spPr>
        <p:txBody>
          <a:bodyPr lIns="144000" tIns="144000" rIns="144000" bIns="144000"/>
          <a:lstStyle>
            <a:lvl1pPr marL="0" indent="0">
              <a:buNone/>
              <a:defRPr/>
            </a:lvl1pPr>
          </a:lstStyle>
          <a:p>
            <a:r>
              <a:rPr lang="en-US"/>
              <a:t>Picture</a:t>
            </a:r>
          </a:p>
        </p:txBody>
      </p:sp>
      <p:sp>
        <p:nvSpPr>
          <p:cNvPr id="17" name="Content 2"/>
          <p:cNvSpPr>
            <a:spLocks noGrp="1"/>
          </p:cNvSpPr>
          <p:nvPr>
            <p:ph sz="half" idx="28" hasCustomPrompt="1"/>
          </p:nvPr>
        </p:nvSpPr>
        <p:spPr bwMode="gray">
          <a:xfrm>
            <a:off x="8974800" y="1512000"/>
            <a:ext cx="2674800" cy="1933200"/>
          </a:xfrm>
          <a:solidFill>
            <a:schemeClr val="bg1">
              <a:lumMod val="95000"/>
            </a:schemeClr>
          </a:solidFill>
        </p:spPr>
        <p:txBody>
          <a:bodyPr lIns="252000" tIns="252000" rIns="252000" bIns="252000"/>
          <a:lstStyle>
            <a:lvl1pPr>
              <a:defRPr sz="1600"/>
            </a:lvl1pPr>
            <a:lvl2pPr>
              <a:defRPr sz="1400"/>
            </a:lvl2pPr>
            <a:lvl3pPr>
              <a:defRPr sz="1200"/>
            </a:lvl3pPr>
            <a:lvl4pPr>
              <a:defRPr sz="1100"/>
            </a:lvl4pPr>
            <a:lvl5pPr>
              <a:defRPr sz="11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51" name="Picture 3"/>
          <p:cNvSpPr>
            <a:spLocks noGrp="1"/>
          </p:cNvSpPr>
          <p:nvPr>
            <p:ph type="pic" sz="quarter" idx="20" hasCustomPrompt="1"/>
          </p:nvPr>
        </p:nvSpPr>
        <p:spPr bwMode="gray">
          <a:xfrm>
            <a:off x="540000" y="3877200"/>
            <a:ext cx="2664000" cy="1933200"/>
          </a:xfrm>
          <a:solidFill>
            <a:schemeClr val="bg1">
              <a:lumMod val="85000"/>
            </a:schemeClr>
          </a:solidFill>
        </p:spPr>
        <p:txBody>
          <a:bodyPr lIns="144000" tIns="144000" rIns="144000" bIns="144000"/>
          <a:lstStyle>
            <a:lvl1pPr marL="0" indent="0">
              <a:buNone/>
              <a:defRPr/>
            </a:lvl1pPr>
          </a:lstStyle>
          <a:p>
            <a:r>
              <a:rPr lang="en-US"/>
              <a:t>Picture</a:t>
            </a:r>
          </a:p>
        </p:txBody>
      </p:sp>
      <p:sp>
        <p:nvSpPr>
          <p:cNvPr id="16" name="Content 3"/>
          <p:cNvSpPr>
            <a:spLocks noGrp="1"/>
          </p:cNvSpPr>
          <p:nvPr>
            <p:ph sz="half" idx="27" hasCustomPrompt="1"/>
          </p:nvPr>
        </p:nvSpPr>
        <p:spPr bwMode="gray">
          <a:xfrm>
            <a:off x="3204000" y="3877200"/>
            <a:ext cx="2674800" cy="1933200"/>
          </a:xfrm>
          <a:solidFill>
            <a:schemeClr val="bg1">
              <a:lumMod val="95000"/>
            </a:schemeClr>
          </a:solidFill>
        </p:spPr>
        <p:txBody>
          <a:bodyPr lIns="252000" tIns="252000" rIns="252000" bIns="252000"/>
          <a:lstStyle>
            <a:lvl1pPr>
              <a:defRPr sz="1600"/>
            </a:lvl1pPr>
            <a:lvl2pPr>
              <a:defRPr sz="1400"/>
            </a:lvl2pPr>
            <a:lvl3pPr>
              <a:defRPr sz="1200"/>
            </a:lvl3pPr>
            <a:lvl4pPr>
              <a:defRPr sz="1100"/>
            </a:lvl4pPr>
            <a:lvl5pPr>
              <a:defRPr sz="11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60" name="Picture 4"/>
          <p:cNvSpPr>
            <a:spLocks noGrp="1"/>
          </p:cNvSpPr>
          <p:nvPr>
            <p:ph type="pic" sz="quarter" idx="24" hasCustomPrompt="1"/>
          </p:nvPr>
        </p:nvSpPr>
        <p:spPr bwMode="gray">
          <a:xfrm>
            <a:off x="6310800" y="3877200"/>
            <a:ext cx="2664000" cy="1933200"/>
          </a:xfrm>
          <a:solidFill>
            <a:schemeClr val="bg1">
              <a:lumMod val="85000"/>
            </a:schemeClr>
          </a:solidFill>
        </p:spPr>
        <p:txBody>
          <a:bodyPr lIns="144000" tIns="144000" rIns="144000" bIns="144000"/>
          <a:lstStyle>
            <a:lvl1pPr marL="0" indent="0">
              <a:buNone/>
              <a:defRPr/>
            </a:lvl1pPr>
          </a:lstStyle>
          <a:p>
            <a:r>
              <a:rPr lang="en-US"/>
              <a:t>Picture</a:t>
            </a:r>
          </a:p>
        </p:txBody>
      </p:sp>
      <p:sp>
        <p:nvSpPr>
          <p:cNvPr id="18" name="Content 4"/>
          <p:cNvSpPr>
            <a:spLocks noGrp="1"/>
          </p:cNvSpPr>
          <p:nvPr>
            <p:ph sz="half" idx="29" hasCustomPrompt="1"/>
          </p:nvPr>
        </p:nvSpPr>
        <p:spPr bwMode="gray">
          <a:xfrm>
            <a:off x="8974800" y="3877200"/>
            <a:ext cx="2674800" cy="1933200"/>
          </a:xfrm>
          <a:solidFill>
            <a:schemeClr val="bg1">
              <a:lumMod val="95000"/>
            </a:schemeClr>
          </a:solidFill>
        </p:spPr>
        <p:txBody>
          <a:bodyPr lIns="252000" tIns="252000" rIns="252000" bIns="252000"/>
          <a:lstStyle>
            <a:lvl1pPr>
              <a:defRPr sz="1600"/>
            </a:lvl1pPr>
            <a:lvl2pPr>
              <a:defRPr sz="1400"/>
            </a:lvl2pPr>
            <a:lvl3pPr>
              <a:defRPr sz="1200"/>
            </a:lvl3pPr>
            <a:lvl4pPr>
              <a:defRPr sz="1100"/>
            </a:lvl4pPr>
            <a:lvl5pPr>
              <a:defRPr sz="11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Date"/>
          <p:cNvSpPr>
            <a:spLocks noGrp="1"/>
          </p:cNvSpPr>
          <p:nvPr>
            <p:ph type="dt" sz="half" idx="10"/>
          </p:nvPr>
        </p:nvSpPr>
        <p:spPr bwMode="gray"/>
        <p:txBody>
          <a:bodyPr/>
          <a:lstStyle/>
          <a:p>
            <a:fld id="{0FBA9788-A8F3-4B76-85CC-8A5122602D2C}" type="datetime1">
              <a:rPr lang="en-US" smtClean="0"/>
              <a:t>7/5/2019</a:t>
            </a:fld>
            <a:endParaRPr lang="en-US"/>
          </a:p>
        </p:txBody>
      </p:sp>
      <p:sp>
        <p:nvSpPr>
          <p:cNvPr id="6" name="Footer"/>
          <p:cNvSpPr>
            <a:spLocks noGrp="1"/>
          </p:cNvSpPr>
          <p:nvPr>
            <p:ph type="ftr" sz="quarter" idx="11"/>
          </p:nvPr>
        </p:nvSpPr>
        <p:spPr bwMode="gray"/>
        <p:txBody>
          <a:bodyPr/>
          <a:lstStyle/>
          <a:p>
            <a:r>
              <a:rPr lang="en-US"/>
              <a:t>COMPANY PRESENTATION PPT-TEMPLATE</a:t>
            </a:r>
          </a:p>
        </p:txBody>
      </p:sp>
      <p:sp>
        <p:nvSpPr>
          <p:cNvPr id="7" name="Slide Number"/>
          <p:cNvSpPr>
            <a:spLocks noGrp="1"/>
          </p:cNvSpPr>
          <p:nvPr>
            <p:ph type="sldNum" sz="quarter" idx="12"/>
          </p:nvPr>
        </p:nvSpPr>
        <p:spPr bwMode="gray"/>
        <p:txBody>
          <a:bodyPr/>
          <a:lstStyle/>
          <a:p>
            <a:fld id="{02CEFE82-39F2-4F47-8A0C-D5AB3496FA5C}" type="slidenum">
              <a:rPr lang="en-US" smtClean="0"/>
              <a:t>‹#›</a:t>
            </a:fld>
            <a:endParaRPr lang="en-US"/>
          </a:p>
        </p:txBody>
      </p:sp>
    </p:spTree>
    <p:extLst>
      <p:ext uri="{BB962C8B-B14F-4D97-AF65-F5344CB8AC3E}">
        <p14:creationId xmlns:p14="http://schemas.microsoft.com/office/powerpoint/2010/main" val="6395239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29_TEXT &amp; IMAGE">
    <p:spTree>
      <p:nvGrpSpPr>
        <p:cNvPr id="1" name=""/>
        <p:cNvGrpSpPr/>
        <p:nvPr/>
      </p:nvGrpSpPr>
      <p:grpSpPr>
        <a:xfrm>
          <a:off x="0" y="0"/>
          <a:ext cx="0" cy="0"/>
          <a:chOff x="0" y="0"/>
          <a:chExt cx="0" cy="0"/>
        </a:xfrm>
      </p:grpSpPr>
      <p:sp>
        <p:nvSpPr>
          <p:cNvPr id="2" name="Title"/>
          <p:cNvSpPr>
            <a:spLocks noGrp="1"/>
          </p:cNvSpPr>
          <p:nvPr>
            <p:ph type="title"/>
          </p:nvPr>
        </p:nvSpPr>
        <p:spPr bwMode="gray">
          <a:xfrm>
            <a:off x="540000" y="432000"/>
            <a:ext cx="7264800" cy="1080000"/>
          </a:xfrm>
        </p:spPr>
        <p:txBody>
          <a:bodyPr/>
          <a:lstStyle/>
          <a:p>
            <a:r>
              <a:rPr lang="en-US"/>
              <a:t>Click to edit Master title style</a:t>
            </a:r>
          </a:p>
        </p:txBody>
      </p:sp>
      <p:sp>
        <p:nvSpPr>
          <p:cNvPr id="8" name="Subtitle"/>
          <p:cNvSpPr>
            <a:spLocks noGrp="1"/>
          </p:cNvSpPr>
          <p:nvPr>
            <p:ph type="body" sz="quarter" idx="13" hasCustomPrompt="1"/>
          </p:nvPr>
        </p:nvSpPr>
        <p:spPr bwMode="gray">
          <a:xfrm>
            <a:off x="540000" y="972000"/>
            <a:ext cx="7264800" cy="540000"/>
          </a:xfrm>
        </p:spPr>
        <p:txBody>
          <a:bodyPr/>
          <a:lstStyle>
            <a:lvl1pPr marL="0" indent="0">
              <a:buNone/>
              <a:defRPr baseline="0">
                <a:solidFill>
                  <a:schemeClr val="bg1">
                    <a:lumMod val="50000"/>
                  </a:schemeClr>
                </a:solidFill>
              </a:defRPr>
            </a:lvl1pPr>
          </a:lstStyle>
          <a:p>
            <a:pPr lvl="0"/>
            <a:r>
              <a:rPr lang="en-US"/>
              <a:t>Enter your subtitle here</a:t>
            </a:r>
          </a:p>
        </p:txBody>
      </p:sp>
      <p:sp>
        <p:nvSpPr>
          <p:cNvPr id="11" name="Picture"/>
          <p:cNvSpPr>
            <a:spLocks noGrp="1"/>
          </p:cNvSpPr>
          <p:nvPr>
            <p:ph type="pic" sz="quarter" idx="15" hasCustomPrompt="1"/>
          </p:nvPr>
        </p:nvSpPr>
        <p:spPr bwMode="gray">
          <a:xfrm>
            <a:off x="8234013" y="0"/>
            <a:ext cx="3956400" cy="6858000"/>
          </a:xfrm>
          <a:solidFill>
            <a:schemeClr val="bg1">
              <a:lumMod val="85000"/>
            </a:schemeClr>
          </a:solidFill>
        </p:spPr>
        <p:txBody>
          <a:bodyPr lIns="144000" tIns="144000" rIns="144000" bIns="144000"/>
          <a:lstStyle>
            <a:lvl1pPr marL="0" indent="0">
              <a:buNone/>
              <a:defRPr>
                <a:solidFill>
                  <a:schemeClr val="tx1"/>
                </a:solidFill>
              </a:defRPr>
            </a:lvl1pPr>
          </a:lstStyle>
          <a:p>
            <a:r>
              <a:rPr lang="en-US"/>
              <a:t>Picture</a:t>
            </a:r>
          </a:p>
        </p:txBody>
      </p:sp>
      <p:sp>
        <p:nvSpPr>
          <p:cNvPr id="5" name="Date"/>
          <p:cNvSpPr>
            <a:spLocks noGrp="1"/>
          </p:cNvSpPr>
          <p:nvPr>
            <p:ph type="dt" sz="half" idx="10"/>
          </p:nvPr>
        </p:nvSpPr>
        <p:spPr bwMode="gray"/>
        <p:txBody>
          <a:bodyPr/>
          <a:lstStyle/>
          <a:p>
            <a:fld id="{D100B828-A551-4226-8524-992BAF1C6F66}" type="datetime1">
              <a:rPr lang="en-US" smtClean="0"/>
              <a:t>7/5/2019</a:t>
            </a:fld>
            <a:endParaRPr lang="en-US"/>
          </a:p>
        </p:txBody>
      </p:sp>
      <p:sp>
        <p:nvSpPr>
          <p:cNvPr id="6" name="Footer"/>
          <p:cNvSpPr>
            <a:spLocks noGrp="1"/>
          </p:cNvSpPr>
          <p:nvPr>
            <p:ph type="ftr" sz="quarter" idx="11"/>
          </p:nvPr>
        </p:nvSpPr>
        <p:spPr bwMode="gray"/>
        <p:txBody>
          <a:bodyPr/>
          <a:lstStyle/>
          <a:p>
            <a:r>
              <a:rPr lang="en-US"/>
              <a:t>COMPANY PRESENTATION PPT-TEMPLATE</a:t>
            </a:r>
          </a:p>
        </p:txBody>
      </p:sp>
      <p:sp>
        <p:nvSpPr>
          <p:cNvPr id="7" name="Slide Number"/>
          <p:cNvSpPr>
            <a:spLocks noGrp="1"/>
          </p:cNvSpPr>
          <p:nvPr>
            <p:ph type="sldNum" sz="quarter" idx="12"/>
          </p:nvPr>
        </p:nvSpPr>
        <p:spPr bwMode="gray"/>
        <p:txBody>
          <a:bodyPr/>
          <a:lstStyle/>
          <a:p>
            <a:fld id="{02CEFE82-39F2-4F47-8A0C-D5AB3496FA5C}" type="slidenum">
              <a:rPr lang="en-US" smtClean="0"/>
              <a:t>‹#›</a:t>
            </a:fld>
            <a:endParaRPr lang="en-US"/>
          </a:p>
        </p:txBody>
      </p:sp>
      <p:sp>
        <p:nvSpPr>
          <p:cNvPr id="16" name="Content">
            <a:extLst>
              <a:ext uri="{FF2B5EF4-FFF2-40B4-BE49-F238E27FC236}">
                <a16:creationId xmlns:a16="http://schemas.microsoft.com/office/drawing/2014/main" id="{B5F8B6D4-F4F5-48AD-AB81-7EA3A7F9289D}"/>
              </a:ext>
            </a:extLst>
          </p:cNvPr>
          <p:cNvSpPr>
            <a:spLocks noGrp="1"/>
          </p:cNvSpPr>
          <p:nvPr>
            <p:ph sz="half" idx="1"/>
          </p:nvPr>
        </p:nvSpPr>
        <p:spPr bwMode="gray">
          <a:xfrm>
            <a:off x="540000" y="1512000"/>
            <a:ext cx="7264800" cy="2816925"/>
          </a:xfrm>
        </p:spPr>
        <p:txBody>
          <a:bodyPr/>
          <a:lstStyle>
            <a:lvl1pPr>
              <a:defRPr sz="22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Content 5">
            <a:extLst>
              <a:ext uri="{FF2B5EF4-FFF2-40B4-BE49-F238E27FC236}">
                <a16:creationId xmlns:a16="http://schemas.microsoft.com/office/drawing/2014/main" id="{0083FBDA-1D88-4FA7-ACB2-D0C9646E5124}"/>
              </a:ext>
            </a:extLst>
          </p:cNvPr>
          <p:cNvSpPr>
            <a:spLocks noGrp="1"/>
          </p:cNvSpPr>
          <p:nvPr>
            <p:ph sz="half" idx="33" hasCustomPrompt="1"/>
          </p:nvPr>
        </p:nvSpPr>
        <p:spPr bwMode="gray">
          <a:xfrm>
            <a:off x="540000" y="4474650"/>
            <a:ext cx="3607200" cy="1335600"/>
          </a:xfrm>
          <a:solidFill>
            <a:schemeClr val="bg1">
              <a:lumMod val="95000"/>
            </a:schemeClr>
          </a:solidFill>
        </p:spPr>
        <p:txBody>
          <a:bodyPr lIns="252000" tIns="252000" rIns="252000" bIns="252000"/>
          <a:lstStyle>
            <a:lvl1pPr>
              <a:defRPr sz="1600"/>
            </a:lvl1pPr>
            <a:lvl2pPr marL="720000" marR="0" indent="-270000" algn="l" defTabSz="914400" rtl="0" eaLnBrk="1" fontAlgn="auto" latinLnBrk="0" hangingPunct="1">
              <a:lnSpc>
                <a:spcPct val="90000"/>
              </a:lnSpc>
              <a:spcBef>
                <a:spcPts val="0"/>
              </a:spcBef>
              <a:spcAft>
                <a:spcPts val="1000"/>
              </a:spcAft>
              <a:buClrTx/>
              <a:buSzTx/>
              <a:buFont typeface="Calibri Light" panose="020F0302020204030204" pitchFamily="34" charset="0"/>
              <a:buChar char="–"/>
              <a:tabLst/>
              <a:defRPr sz="1400"/>
            </a:lvl2pPr>
            <a:lvl3pPr>
              <a:defRPr sz="1200"/>
            </a:lvl3pPr>
            <a:lvl4pPr>
              <a:defRPr sz="1100"/>
            </a:lvl4pPr>
            <a:lvl5pPr>
              <a:defRPr sz="11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p:txBody>
      </p:sp>
      <p:sp>
        <p:nvSpPr>
          <p:cNvPr id="19" name="Content 6">
            <a:extLst>
              <a:ext uri="{FF2B5EF4-FFF2-40B4-BE49-F238E27FC236}">
                <a16:creationId xmlns:a16="http://schemas.microsoft.com/office/drawing/2014/main" id="{175D4F48-F9A2-4529-BD26-3F87ADCC8479}"/>
              </a:ext>
            </a:extLst>
          </p:cNvPr>
          <p:cNvSpPr>
            <a:spLocks noGrp="1"/>
          </p:cNvSpPr>
          <p:nvPr>
            <p:ph sz="half" idx="34" hasCustomPrompt="1"/>
          </p:nvPr>
        </p:nvSpPr>
        <p:spPr bwMode="gray">
          <a:xfrm>
            <a:off x="4291201" y="4474650"/>
            <a:ext cx="3607200" cy="1335600"/>
          </a:xfrm>
          <a:solidFill>
            <a:schemeClr val="bg1">
              <a:lumMod val="95000"/>
            </a:schemeClr>
          </a:solidFill>
        </p:spPr>
        <p:txBody>
          <a:bodyPr lIns="252000" tIns="252000" rIns="252000" bIns="252000"/>
          <a:lstStyle>
            <a:lvl1pPr>
              <a:defRPr sz="1600"/>
            </a:lvl1pPr>
            <a:lvl2pPr marL="720000" marR="0" indent="-270000" algn="l" defTabSz="914400" rtl="0" eaLnBrk="1" fontAlgn="auto" latinLnBrk="0" hangingPunct="1">
              <a:lnSpc>
                <a:spcPct val="90000"/>
              </a:lnSpc>
              <a:spcBef>
                <a:spcPts val="0"/>
              </a:spcBef>
              <a:spcAft>
                <a:spcPts val="1000"/>
              </a:spcAft>
              <a:buClrTx/>
              <a:buSzTx/>
              <a:buFont typeface="Calibri Light" panose="020F0302020204030204" pitchFamily="34" charset="0"/>
              <a:buChar char="–"/>
              <a:tabLst/>
              <a:defRPr sz="1400"/>
            </a:lvl2pPr>
            <a:lvl3pPr>
              <a:defRPr sz="1200"/>
            </a:lvl3pPr>
            <a:lvl4pPr>
              <a:defRPr sz="1100"/>
            </a:lvl4pPr>
            <a:lvl5pPr>
              <a:defRPr sz="11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marL="1080000" marR="0" lvl="2" indent="-270000" algn="l" defTabSz="914400" rtl="0" eaLnBrk="1" fontAlgn="auto" latinLnBrk="0" hangingPunct="1">
              <a:lnSpc>
                <a:spcPct val="90000"/>
              </a:lnSpc>
              <a:spcBef>
                <a:spcPts val="0"/>
              </a:spcBef>
              <a:spcAft>
                <a:spcPts val="1000"/>
              </a:spcAft>
              <a:buClrTx/>
              <a:buSzTx/>
              <a:buFont typeface="Calibri Light" panose="020F0302020204030204" pitchFamily="34" charset="0"/>
              <a:buChar char="–"/>
              <a:tabLst/>
              <a:defRPr/>
            </a:pPr>
            <a:r>
              <a:rPr lang="en-US"/>
              <a:t>Third level</a:t>
            </a:r>
          </a:p>
        </p:txBody>
      </p:sp>
    </p:spTree>
    <p:extLst>
      <p:ext uri="{BB962C8B-B14F-4D97-AF65-F5344CB8AC3E}">
        <p14:creationId xmlns:p14="http://schemas.microsoft.com/office/powerpoint/2010/main" val="3247562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28_TEXT &amp; IMAGE">
    <p:spTree>
      <p:nvGrpSpPr>
        <p:cNvPr id="1" name=""/>
        <p:cNvGrpSpPr/>
        <p:nvPr/>
      </p:nvGrpSpPr>
      <p:grpSpPr>
        <a:xfrm>
          <a:off x="0" y="0"/>
          <a:ext cx="0" cy="0"/>
          <a:chOff x="0" y="0"/>
          <a:chExt cx="0" cy="0"/>
        </a:xfrm>
      </p:grpSpPr>
      <p:sp>
        <p:nvSpPr>
          <p:cNvPr id="2" name="Title"/>
          <p:cNvSpPr>
            <a:spLocks noGrp="1"/>
          </p:cNvSpPr>
          <p:nvPr>
            <p:ph type="title"/>
          </p:nvPr>
        </p:nvSpPr>
        <p:spPr bwMode="gray">
          <a:xfrm>
            <a:off x="540000" y="432000"/>
            <a:ext cx="11109600" cy="1080000"/>
          </a:xfrm>
        </p:spPr>
        <p:txBody>
          <a:bodyPr/>
          <a:lstStyle/>
          <a:p>
            <a:r>
              <a:rPr lang="en-US"/>
              <a:t>Click to edit Master title style</a:t>
            </a:r>
          </a:p>
        </p:txBody>
      </p:sp>
      <p:sp>
        <p:nvSpPr>
          <p:cNvPr id="8" name="Subtitle"/>
          <p:cNvSpPr>
            <a:spLocks noGrp="1"/>
          </p:cNvSpPr>
          <p:nvPr>
            <p:ph type="body" sz="quarter" idx="13" hasCustomPrompt="1"/>
          </p:nvPr>
        </p:nvSpPr>
        <p:spPr bwMode="gray">
          <a:xfrm>
            <a:off x="540000" y="972000"/>
            <a:ext cx="11109600" cy="540000"/>
          </a:xfrm>
        </p:spPr>
        <p:txBody>
          <a:bodyPr/>
          <a:lstStyle>
            <a:lvl1pPr marL="0" indent="0">
              <a:buNone/>
              <a:defRPr baseline="0">
                <a:solidFill>
                  <a:schemeClr val="bg1">
                    <a:lumMod val="50000"/>
                  </a:schemeClr>
                </a:solidFill>
              </a:defRPr>
            </a:lvl1pPr>
          </a:lstStyle>
          <a:p>
            <a:pPr lvl="0"/>
            <a:r>
              <a:rPr lang="en-US"/>
              <a:t>Enter your subtitle here</a:t>
            </a:r>
          </a:p>
        </p:txBody>
      </p:sp>
      <p:sp>
        <p:nvSpPr>
          <p:cNvPr id="11" name="Picture 1"/>
          <p:cNvSpPr>
            <a:spLocks noGrp="1"/>
          </p:cNvSpPr>
          <p:nvPr>
            <p:ph type="pic" sz="quarter" idx="15" hasCustomPrompt="1"/>
          </p:nvPr>
        </p:nvSpPr>
        <p:spPr bwMode="gray">
          <a:xfrm>
            <a:off x="540000" y="1511999"/>
            <a:ext cx="3416400" cy="1335600"/>
          </a:xfrm>
          <a:solidFill>
            <a:schemeClr val="bg1">
              <a:lumMod val="85000"/>
            </a:schemeClr>
          </a:solidFill>
        </p:spPr>
        <p:txBody>
          <a:bodyPr lIns="144000" tIns="144000" rIns="144000" bIns="144000"/>
          <a:lstStyle>
            <a:lvl1pPr marL="0" indent="0">
              <a:buNone/>
              <a:defRPr/>
            </a:lvl1pPr>
          </a:lstStyle>
          <a:p>
            <a:r>
              <a:rPr lang="en-US"/>
              <a:t>Picture</a:t>
            </a:r>
          </a:p>
        </p:txBody>
      </p:sp>
      <p:sp>
        <p:nvSpPr>
          <p:cNvPr id="4" name="Text 3"/>
          <p:cNvSpPr>
            <a:spLocks noGrp="1"/>
          </p:cNvSpPr>
          <p:nvPr>
            <p:ph type="body" sz="quarter" idx="29" hasCustomPrompt="1"/>
          </p:nvPr>
        </p:nvSpPr>
        <p:spPr bwMode="gray">
          <a:xfrm>
            <a:off x="540000" y="2246744"/>
            <a:ext cx="3416400" cy="600855"/>
          </a:xfrm>
          <a:prstGeom prst="flowChartManualInput">
            <a:avLst/>
          </a:prstGeom>
          <a:solidFill>
            <a:schemeClr val="accent1">
              <a:alpha val="80000"/>
            </a:schemeClr>
          </a:solidFill>
        </p:spPr>
        <p:txBody>
          <a:bodyPr lIns="252000" tIns="72000" rIns="180000" anchor="ctr"/>
          <a:lstStyle>
            <a:lvl1pPr marL="0" indent="0">
              <a:lnSpc>
                <a:spcPct val="80000"/>
              </a:lnSpc>
              <a:buNone/>
              <a:defRPr sz="2400">
                <a:solidFill>
                  <a:schemeClr val="bg1"/>
                </a:solidFill>
                <a:latin typeface="Bebas Neue" panose="020B0606020202050201" pitchFamily="34" charset="0"/>
              </a:defRPr>
            </a:lvl1pPr>
          </a:lstStyle>
          <a:p>
            <a:pPr lvl="0"/>
            <a:r>
              <a:rPr lang="en-US"/>
              <a:t>Placeholder</a:t>
            </a:r>
          </a:p>
        </p:txBody>
      </p:sp>
      <p:sp>
        <p:nvSpPr>
          <p:cNvPr id="58" name="Picture 2"/>
          <p:cNvSpPr>
            <a:spLocks noGrp="1"/>
          </p:cNvSpPr>
          <p:nvPr>
            <p:ph type="pic" sz="quarter" idx="22" hasCustomPrompt="1"/>
          </p:nvPr>
        </p:nvSpPr>
        <p:spPr bwMode="gray">
          <a:xfrm>
            <a:off x="4386600" y="1511999"/>
            <a:ext cx="3416400" cy="1335600"/>
          </a:xfrm>
          <a:solidFill>
            <a:schemeClr val="bg1">
              <a:lumMod val="85000"/>
            </a:schemeClr>
          </a:solidFill>
        </p:spPr>
        <p:txBody>
          <a:bodyPr lIns="144000" tIns="144000" rIns="144000" bIns="144000"/>
          <a:lstStyle>
            <a:lvl1pPr marL="0" indent="0">
              <a:buNone/>
              <a:defRPr/>
            </a:lvl1pPr>
          </a:lstStyle>
          <a:p>
            <a:r>
              <a:rPr lang="en-US"/>
              <a:t>Picture</a:t>
            </a:r>
          </a:p>
        </p:txBody>
      </p:sp>
      <p:sp>
        <p:nvSpPr>
          <p:cNvPr id="18" name="Text 2"/>
          <p:cNvSpPr>
            <a:spLocks noGrp="1"/>
          </p:cNvSpPr>
          <p:nvPr>
            <p:ph type="body" sz="quarter" idx="30" hasCustomPrompt="1"/>
          </p:nvPr>
        </p:nvSpPr>
        <p:spPr bwMode="gray">
          <a:xfrm>
            <a:off x="4386600" y="2246744"/>
            <a:ext cx="3416400" cy="600855"/>
          </a:xfrm>
          <a:prstGeom prst="flowChartManualInput">
            <a:avLst/>
          </a:prstGeom>
          <a:solidFill>
            <a:schemeClr val="accent1">
              <a:alpha val="80000"/>
            </a:schemeClr>
          </a:solidFill>
        </p:spPr>
        <p:txBody>
          <a:bodyPr lIns="252000" tIns="72000" rIns="180000" anchor="ctr"/>
          <a:lstStyle>
            <a:lvl1pPr marL="0" indent="0">
              <a:lnSpc>
                <a:spcPct val="80000"/>
              </a:lnSpc>
              <a:buNone/>
              <a:defRPr sz="2400">
                <a:solidFill>
                  <a:schemeClr val="bg1"/>
                </a:solidFill>
                <a:latin typeface="Bebas Neue" panose="020B0606020202050201" pitchFamily="34" charset="0"/>
              </a:defRPr>
            </a:lvl1pPr>
          </a:lstStyle>
          <a:p>
            <a:pPr lvl="0"/>
            <a:r>
              <a:rPr lang="en-US"/>
              <a:t>Placeholder</a:t>
            </a:r>
          </a:p>
        </p:txBody>
      </p:sp>
      <p:sp>
        <p:nvSpPr>
          <p:cNvPr id="60" name="Picture 3"/>
          <p:cNvSpPr>
            <a:spLocks noGrp="1"/>
          </p:cNvSpPr>
          <p:nvPr>
            <p:ph type="pic" sz="quarter" idx="24" hasCustomPrompt="1"/>
          </p:nvPr>
        </p:nvSpPr>
        <p:spPr bwMode="gray">
          <a:xfrm>
            <a:off x="8233200" y="1511999"/>
            <a:ext cx="3416400" cy="1335600"/>
          </a:xfrm>
          <a:solidFill>
            <a:schemeClr val="bg1">
              <a:lumMod val="85000"/>
            </a:schemeClr>
          </a:solidFill>
        </p:spPr>
        <p:txBody>
          <a:bodyPr lIns="144000" tIns="144000" rIns="144000" bIns="144000"/>
          <a:lstStyle>
            <a:lvl1pPr marL="0" indent="0">
              <a:buNone/>
              <a:defRPr/>
            </a:lvl1pPr>
          </a:lstStyle>
          <a:p>
            <a:r>
              <a:rPr lang="en-US"/>
              <a:t>Picture</a:t>
            </a:r>
          </a:p>
        </p:txBody>
      </p:sp>
      <p:sp>
        <p:nvSpPr>
          <p:cNvPr id="19" name="Text 3"/>
          <p:cNvSpPr>
            <a:spLocks noGrp="1"/>
          </p:cNvSpPr>
          <p:nvPr>
            <p:ph type="body" sz="quarter" idx="31" hasCustomPrompt="1"/>
          </p:nvPr>
        </p:nvSpPr>
        <p:spPr bwMode="gray">
          <a:xfrm>
            <a:off x="8233200" y="2246744"/>
            <a:ext cx="3416400" cy="600855"/>
          </a:xfrm>
          <a:prstGeom prst="flowChartManualInput">
            <a:avLst/>
          </a:prstGeom>
          <a:solidFill>
            <a:schemeClr val="accent1">
              <a:alpha val="80000"/>
            </a:schemeClr>
          </a:solidFill>
        </p:spPr>
        <p:txBody>
          <a:bodyPr lIns="252000" tIns="72000" rIns="180000" anchor="ctr"/>
          <a:lstStyle>
            <a:lvl1pPr marL="0" indent="0">
              <a:lnSpc>
                <a:spcPct val="80000"/>
              </a:lnSpc>
              <a:buNone/>
              <a:defRPr sz="2400">
                <a:solidFill>
                  <a:schemeClr val="bg1"/>
                </a:solidFill>
                <a:latin typeface="Bebas Neue" panose="020B0606020202050201" pitchFamily="34" charset="0"/>
              </a:defRPr>
            </a:lvl1pPr>
          </a:lstStyle>
          <a:p>
            <a:pPr lvl="0"/>
            <a:r>
              <a:rPr lang="en-US"/>
              <a:t>Placeholder</a:t>
            </a:r>
          </a:p>
        </p:txBody>
      </p:sp>
      <p:sp>
        <p:nvSpPr>
          <p:cNvPr id="5" name="Date"/>
          <p:cNvSpPr>
            <a:spLocks noGrp="1"/>
          </p:cNvSpPr>
          <p:nvPr>
            <p:ph type="dt" sz="half" idx="10"/>
          </p:nvPr>
        </p:nvSpPr>
        <p:spPr bwMode="gray"/>
        <p:txBody>
          <a:bodyPr/>
          <a:lstStyle/>
          <a:p>
            <a:fld id="{DA53B302-7AC9-4E3E-B7A9-74AB94DC29E8}" type="datetime1">
              <a:rPr lang="en-US" smtClean="0"/>
              <a:t>7/5/2019</a:t>
            </a:fld>
            <a:endParaRPr lang="en-US"/>
          </a:p>
        </p:txBody>
      </p:sp>
      <p:sp>
        <p:nvSpPr>
          <p:cNvPr id="6" name="Footer"/>
          <p:cNvSpPr>
            <a:spLocks noGrp="1"/>
          </p:cNvSpPr>
          <p:nvPr>
            <p:ph type="ftr" sz="quarter" idx="11"/>
          </p:nvPr>
        </p:nvSpPr>
        <p:spPr bwMode="gray"/>
        <p:txBody>
          <a:bodyPr/>
          <a:lstStyle/>
          <a:p>
            <a:r>
              <a:rPr lang="en-US"/>
              <a:t>COMPANY PRESENTATION PPT-TEMPLATE</a:t>
            </a:r>
          </a:p>
        </p:txBody>
      </p:sp>
      <p:sp>
        <p:nvSpPr>
          <p:cNvPr id="7" name="Slide Number"/>
          <p:cNvSpPr>
            <a:spLocks noGrp="1"/>
          </p:cNvSpPr>
          <p:nvPr>
            <p:ph type="sldNum" sz="quarter" idx="12"/>
          </p:nvPr>
        </p:nvSpPr>
        <p:spPr bwMode="gray"/>
        <p:txBody>
          <a:bodyPr/>
          <a:lstStyle/>
          <a:p>
            <a:fld id="{02CEFE82-39F2-4F47-8A0C-D5AB3496FA5C}" type="slidenum">
              <a:rPr lang="en-US" smtClean="0"/>
              <a:t>‹#›</a:t>
            </a:fld>
            <a:endParaRPr lang="en-US"/>
          </a:p>
        </p:txBody>
      </p:sp>
      <p:sp>
        <p:nvSpPr>
          <p:cNvPr id="29" name="Picture 1">
            <a:extLst>
              <a:ext uri="{FF2B5EF4-FFF2-40B4-BE49-F238E27FC236}">
                <a16:creationId xmlns:a16="http://schemas.microsoft.com/office/drawing/2014/main" id="{9F7F3D54-899C-409F-B394-A0CEF4810A72}"/>
              </a:ext>
            </a:extLst>
          </p:cNvPr>
          <p:cNvSpPr>
            <a:spLocks noGrp="1"/>
          </p:cNvSpPr>
          <p:nvPr>
            <p:ph type="pic" sz="quarter" idx="41" hasCustomPrompt="1"/>
          </p:nvPr>
        </p:nvSpPr>
        <p:spPr bwMode="gray">
          <a:xfrm>
            <a:off x="540000" y="2993324"/>
            <a:ext cx="3416400" cy="1335600"/>
          </a:xfrm>
          <a:solidFill>
            <a:schemeClr val="bg1">
              <a:lumMod val="85000"/>
            </a:schemeClr>
          </a:solidFill>
        </p:spPr>
        <p:txBody>
          <a:bodyPr lIns="144000" tIns="144000" rIns="144000" bIns="144000"/>
          <a:lstStyle>
            <a:lvl1pPr marL="0" indent="0">
              <a:buNone/>
              <a:defRPr/>
            </a:lvl1pPr>
          </a:lstStyle>
          <a:p>
            <a:r>
              <a:rPr lang="en-US"/>
              <a:t>Picture</a:t>
            </a:r>
          </a:p>
        </p:txBody>
      </p:sp>
      <p:sp>
        <p:nvSpPr>
          <p:cNvPr id="30" name="Picture 2">
            <a:extLst>
              <a:ext uri="{FF2B5EF4-FFF2-40B4-BE49-F238E27FC236}">
                <a16:creationId xmlns:a16="http://schemas.microsoft.com/office/drawing/2014/main" id="{E6D70C08-DBF4-4F08-BC12-26CEDCBA3F4B}"/>
              </a:ext>
            </a:extLst>
          </p:cNvPr>
          <p:cNvSpPr>
            <a:spLocks noGrp="1"/>
          </p:cNvSpPr>
          <p:nvPr>
            <p:ph type="pic" sz="quarter" idx="42" hasCustomPrompt="1"/>
          </p:nvPr>
        </p:nvSpPr>
        <p:spPr bwMode="gray">
          <a:xfrm>
            <a:off x="4386600" y="2993324"/>
            <a:ext cx="3416400" cy="1335600"/>
          </a:xfrm>
          <a:solidFill>
            <a:schemeClr val="bg1">
              <a:lumMod val="85000"/>
            </a:schemeClr>
          </a:solidFill>
        </p:spPr>
        <p:txBody>
          <a:bodyPr lIns="144000" tIns="144000" rIns="144000" bIns="144000"/>
          <a:lstStyle>
            <a:lvl1pPr marL="0" indent="0">
              <a:buNone/>
              <a:defRPr/>
            </a:lvl1pPr>
          </a:lstStyle>
          <a:p>
            <a:r>
              <a:rPr lang="en-US"/>
              <a:t>Picture</a:t>
            </a:r>
          </a:p>
        </p:txBody>
      </p:sp>
      <p:sp>
        <p:nvSpPr>
          <p:cNvPr id="31" name="Picture 3">
            <a:extLst>
              <a:ext uri="{FF2B5EF4-FFF2-40B4-BE49-F238E27FC236}">
                <a16:creationId xmlns:a16="http://schemas.microsoft.com/office/drawing/2014/main" id="{4F52AFD0-A1CD-46A4-B2DF-CB07D0E23FE7}"/>
              </a:ext>
            </a:extLst>
          </p:cNvPr>
          <p:cNvSpPr>
            <a:spLocks noGrp="1"/>
          </p:cNvSpPr>
          <p:nvPr>
            <p:ph type="pic" sz="quarter" idx="43" hasCustomPrompt="1"/>
          </p:nvPr>
        </p:nvSpPr>
        <p:spPr bwMode="gray">
          <a:xfrm>
            <a:off x="8233200" y="2993324"/>
            <a:ext cx="3416400" cy="1335600"/>
          </a:xfrm>
          <a:solidFill>
            <a:schemeClr val="bg1">
              <a:lumMod val="85000"/>
            </a:schemeClr>
          </a:solidFill>
        </p:spPr>
        <p:txBody>
          <a:bodyPr lIns="144000" tIns="144000" rIns="144000" bIns="144000"/>
          <a:lstStyle>
            <a:lvl1pPr marL="0" indent="0">
              <a:buNone/>
              <a:defRPr/>
            </a:lvl1pPr>
          </a:lstStyle>
          <a:p>
            <a:r>
              <a:rPr lang="en-US"/>
              <a:t>Picture</a:t>
            </a:r>
          </a:p>
        </p:txBody>
      </p:sp>
      <p:sp>
        <p:nvSpPr>
          <p:cNvPr id="32" name="Picture 1">
            <a:extLst>
              <a:ext uri="{FF2B5EF4-FFF2-40B4-BE49-F238E27FC236}">
                <a16:creationId xmlns:a16="http://schemas.microsoft.com/office/drawing/2014/main" id="{53F24C9C-E6DC-467B-82D3-75FE4165195F}"/>
              </a:ext>
            </a:extLst>
          </p:cNvPr>
          <p:cNvSpPr>
            <a:spLocks noGrp="1"/>
          </p:cNvSpPr>
          <p:nvPr>
            <p:ph type="pic" sz="quarter" idx="44" hasCustomPrompt="1"/>
          </p:nvPr>
        </p:nvSpPr>
        <p:spPr bwMode="gray">
          <a:xfrm>
            <a:off x="540000" y="4474650"/>
            <a:ext cx="3416400" cy="1335600"/>
          </a:xfrm>
          <a:solidFill>
            <a:schemeClr val="bg1">
              <a:lumMod val="85000"/>
            </a:schemeClr>
          </a:solidFill>
        </p:spPr>
        <p:txBody>
          <a:bodyPr lIns="144000" tIns="144000" rIns="144000" bIns="144000"/>
          <a:lstStyle>
            <a:lvl1pPr marL="0" indent="0">
              <a:buNone/>
              <a:defRPr/>
            </a:lvl1pPr>
          </a:lstStyle>
          <a:p>
            <a:r>
              <a:rPr lang="en-US"/>
              <a:t>Picture</a:t>
            </a:r>
          </a:p>
        </p:txBody>
      </p:sp>
      <p:sp>
        <p:nvSpPr>
          <p:cNvPr id="33" name="Picture 2">
            <a:extLst>
              <a:ext uri="{FF2B5EF4-FFF2-40B4-BE49-F238E27FC236}">
                <a16:creationId xmlns:a16="http://schemas.microsoft.com/office/drawing/2014/main" id="{44D0018A-78A2-472D-9081-0E60554C89F3}"/>
              </a:ext>
            </a:extLst>
          </p:cNvPr>
          <p:cNvSpPr>
            <a:spLocks noGrp="1"/>
          </p:cNvSpPr>
          <p:nvPr>
            <p:ph type="pic" sz="quarter" idx="45" hasCustomPrompt="1"/>
          </p:nvPr>
        </p:nvSpPr>
        <p:spPr bwMode="gray">
          <a:xfrm>
            <a:off x="4386600" y="4474650"/>
            <a:ext cx="3416400" cy="1335600"/>
          </a:xfrm>
          <a:solidFill>
            <a:schemeClr val="bg1">
              <a:lumMod val="85000"/>
            </a:schemeClr>
          </a:solidFill>
        </p:spPr>
        <p:txBody>
          <a:bodyPr lIns="144000" tIns="144000" rIns="144000" bIns="144000"/>
          <a:lstStyle>
            <a:lvl1pPr marL="0" indent="0">
              <a:buNone/>
              <a:defRPr/>
            </a:lvl1pPr>
          </a:lstStyle>
          <a:p>
            <a:r>
              <a:rPr lang="en-US"/>
              <a:t>Picture</a:t>
            </a:r>
          </a:p>
        </p:txBody>
      </p:sp>
      <p:sp>
        <p:nvSpPr>
          <p:cNvPr id="34" name="Picture 3">
            <a:extLst>
              <a:ext uri="{FF2B5EF4-FFF2-40B4-BE49-F238E27FC236}">
                <a16:creationId xmlns:a16="http://schemas.microsoft.com/office/drawing/2014/main" id="{EC2C813E-7EB2-4233-9945-B6EE3B8DA1FB}"/>
              </a:ext>
            </a:extLst>
          </p:cNvPr>
          <p:cNvSpPr>
            <a:spLocks noGrp="1"/>
          </p:cNvSpPr>
          <p:nvPr>
            <p:ph type="pic" sz="quarter" idx="46" hasCustomPrompt="1"/>
          </p:nvPr>
        </p:nvSpPr>
        <p:spPr bwMode="gray">
          <a:xfrm>
            <a:off x="8233200" y="4474650"/>
            <a:ext cx="3416400" cy="1335600"/>
          </a:xfrm>
          <a:solidFill>
            <a:schemeClr val="bg1">
              <a:lumMod val="85000"/>
            </a:schemeClr>
          </a:solidFill>
        </p:spPr>
        <p:txBody>
          <a:bodyPr lIns="144000" tIns="144000" rIns="144000" bIns="144000"/>
          <a:lstStyle>
            <a:lvl1pPr marL="0" indent="0">
              <a:buNone/>
              <a:defRPr/>
            </a:lvl1pPr>
          </a:lstStyle>
          <a:p>
            <a:r>
              <a:rPr lang="en-US"/>
              <a:t>Picture</a:t>
            </a:r>
          </a:p>
        </p:txBody>
      </p:sp>
      <p:sp>
        <p:nvSpPr>
          <p:cNvPr id="35" name="Text 3">
            <a:extLst>
              <a:ext uri="{FF2B5EF4-FFF2-40B4-BE49-F238E27FC236}">
                <a16:creationId xmlns:a16="http://schemas.microsoft.com/office/drawing/2014/main" id="{A19BDEFD-1B93-4766-BEA6-6687D52B4F88}"/>
              </a:ext>
            </a:extLst>
          </p:cNvPr>
          <p:cNvSpPr>
            <a:spLocks noGrp="1"/>
          </p:cNvSpPr>
          <p:nvPr>
            <p:ph type="body" sz="quarter" idx="47" hasCustomPrompt="1"/>
          </p:nvPr>
        </p:nvSpPr>
        <p:spPr bwMode="gray">
          <a:xfrm>
            <a:off x="540000" y="3728069"/>
            <a:ext cx="3416400" cy="600855"/>
          </a:xfrm>
          <a:prstGeom prst="flowChartManualInput">
            <a:avLst/>
          </a:prstGeom>
          <a:solidFill>
            <a:schemeClr val="accent1">
              <a:alpha val="80000"/>
            </a:schemeClr>
          </a:solidFill>
        </p:spPr>
        <p:txBody>
          <a:bodyPr lIns="252000" tIns="72000" rIns="180000" anchor="ctr"/>
          <a:lstStyle>
            <a:lvl1pPr marL="0" indent="0">
              <a:lnSpc>
                <a:spcPct val="80000"/>
              </a:lnSpc>
              <a:buNone/>
              <a:defRPr sz="2400">
                <a:solidFill>
                  <a:schemeClr val="bg1"/>
                </a:solidFill>
                <a:latin typeface="Bebas Neue" panose="020B0606020202050201" pitchFamily="34" charset="0"/>
              </a:defRPr>
            </a:lvl1pPr>
          </a:lstStyle>
          <a:p>
            <a:pPr lvl="0"/>
            <a:r>
              <a:rPr lang="en-US"/>
              <a:t>Placeholder</a:t>
            </a:r>
          </a:p>
        </p:txBody>
      </p:sp>
      <p:sp>
        <p:nvSpPr>
          <p:cNvPr id="36" name="Text 2">
            <a:extLst>
              <a:ext uri="{FF2B5EF4-FFF2-40B4-BE49-F238E27FC236}">
                <a16:creationId xmlns:a16="http://schemas.microsoft.com/office/drawing/2014/main" id="{2FECD52E-3374-42B9-B5A4-95F1250A72DD}"/>
              </a:ext>
            </a:extLst>
          </p:cNvPr>
          <p:cNvSpPr>
            <a:spLocks noGrp="1"/>
          </p:cNvSpPr>
          <p:nvPr>
            <p:ph type="body" sz="quarter" idx="48" hasCustomPrompt="1"/>
          </p:nvPr>
        </p:nvSpPr>
        <p:spPr bwMode="gray">
          <a:xfrm>
            <a:off x="4386600" y="3728069"/>
            <a:ext cx="3416400" cy="600855"/>
          </a:xfrm>
          <a:prstGeom prst="flowChartManualInput">
            <a:avLst/>
          </a:prstGeom>
          <a:solidFill>
            <a:schemeClr val="accent1">
              <a:alpha val="80000"/>
            </a:schemeClr>
          </a:solidFill>
        </p:spPr>
        <p:txBody>
          <a:bodyPr lIns="252000" tIns="72000" rIns="180000" anchor="ctr"/>
          <a:lstStyle>
            <a:lvl1pPr marL="0" indent="0">
              <a:lnSpc>
                <a:spcPct val="80000"/>
              </a:lnSpc>
              <a:buNone/>
              <a:defRPr sz="2400">
                <a:solidFill>
                  <a:schemeClr val="bg1"/>
                </a:solidFill>
                <a:latin typeface="Bebas Neue" panose="020B0606020202050201" pitchFamily="34" charset="0"/>
              </a:defRPr>
            </a:lvl1pPr>
          </a:lstStyle>
          <a:p>
            <a:pPr lvl="0"/>
            <a:r>
              <a:rPr lang="en-US"/>
              <a:t>Placeholder</a:t>
            </a:r>
          </a:p>
        </p:txBody>
      </p:sp>
      <p:sp>
        <p:nvSpPr>
          <p:cNvPr id="37" name="Text 3">
            <a:extLst>
              <a:ext uri="{FF2B5EF4-FFF2-40B4-BE49-F238E27FC236}">
                <a16:creationId xmlns:a16="http://schemas.microsoft.com/office/drawing/2014/main" id="{FA869F5C-D2DB-487E-8B8E-A4CFE82BFF06}"/>
              </a:ext>
            </a:extLst>
          </p:cNvPr>
          <p:cNvSpPr>
            <a:spLocks noGrp="1"/>
          </p:cNvSpPr>
          <p:nvPr>
            <p:ph type="body" sz="quarter" idx="49" hasCustomPrompt="1"/>
          </p:nvPr>
        </p:nvSpPr>
        <p:spPr bwMode="gray">
          <a:xfrm>
            <a:off x="8233200" y="3728069"/>
            <a:ext cx="3416400" cy="600855"/>
          </a:xfrm>
          <a:prstGeom prst="flowChartManualInput">
            <a:avLst/>
          </a:prstGeom>
          <a:solidFill>
            <a:schemeClr val="accent1">
              <a:alpha val="80000"/>
            </a:schemeClr>
          </a:solidFill>
        </p:spPr>
        <p:txBody>
          <a:bodyPr lIns="252000" tIns="72000" rIns="180000" anchor="ctr"/>
          <a:lstStyle>
            <a:lvl1pPr marL="0" indent="0">
              <a:lnSpc>
                <a:spcPct val="80000"/>
              </a:lnSpc>
              <a:buNone/>
              <a:defRPr sz="2400">
                <a:solidFill>
                  <a:schemeClr val="bg1"/>
                </a:solidFill>
                <a:latin typeface="Bebas Neue" panose="020B0606020202050201" pitchFamily="34" charset="0"/>
              </a:defRPr>
            </a:lvl1pPr>
          </a:lstStyle>
          <a:p>
            <a:pPr lvl="0"/>
            <a:r>
              <a:rPr lang="en-US"/>
              <a:t>Placeholder</a:t>
            </a:r>
          </a:p>
        </p:txBody>
      </p:sp>
      <p:sp>
        <p:nvSpPr>
          <p:cNvPr id="38" name="Text 3">
            <a:extLst>
              <a:ext uri="{FF2B5EF4-FFF2-40B4-BE49-F238E27FC236}">
                <a16:creationId xmlns:a16="http://schemas.microsoft.com/office/drawing/2014/main" id="{19F26F46-AB9A-4948-9874-430AFA6C4EA0}"/>
              </a:ext>
            </a:extLst>
          </p:cNvPr>
          <p:cNvSpPr>
            <a:spLocks noGrp="1"/>
          </p:cNvSpPr>
          <p:nvPr>
            <p:ph type="body" sz="quarter" idx="50" hasCustomPrompt="1"/>
          </p:nvPr>
        </p:nvSpPr>
        <p:spPr bwMode="gray">
          <a:xfrm>
            <a:off x="540000" y="5209395"/>
            <a:ext cx="3416400" cy="600855"/>
          </a:xfrm>
          <a:prstGeom prst="flowChartManualInput">
            <a:avLst/>
          </a:prstGeom>
          <a:solidFill>
            <a:schemeClr val="accent1">
              <a:alpha val="80000"/>
            </a:schemeClr>
          </a:solidFill>
        </p:spPr>
        <p:txBody>
          <a:bodyPr lIns="252000" tIns="72000" rIns="180000" anchor="ctr"/>
          <a:lstStyle>
            <a:lvl1pPr marL="0" indent="0">
              <a:lnSpc>
                <a:spcPct val="80000"/>
              </a:lnSpc>
              <a:buNone/>
              <a:defRPr sz="2400">
                <a:solidFill>
                  <a:schemeClr val="bg1"/>
                </a:solidFill>
                <a:latin typeface="Bebas Neue" panose="020B0606020202050201" pitchFamily="34" charset="0"/>
              </a:defRPr>
            </a:lvl1pPr>
          </a:lstStyle>
          <a:p>
            <a:pPr lvl="0"/>
            <a:r>
              <a:rPr lang="en-US"/>
              <a:t>Placeholder</a:t>
            </a:r>
          </a:p>
        </p:txBody>
      </p:sp>
      <p:sp>
        <p:nvSpPr>
          <p:cNvPr id="39" name="Text 2">
            <a:extLst>
              <a:ext uri="{FF2B5EF4-FFF2-40B4-BE49-F238E27FC236}">
                <a16:creationId xmlns:a16="http://schemas.microsoft.com/office/drawing/2014/main" id="{7E7E5106-F171-403D-BE94-6BFFA52B1486}"/>
              </a:ext>
            </a:extLst>
          </p:cNvPr>
          <p:cNvSpPr>
            <a:spLocks noGrp="1"/>
          </p:cNvSpPr>
          <p:nvPr>
            <p:ph type="body" sz="quarter" idx="51" hasCustomPrompt="1"/>
          </p:nvPr>
        </p:nvSpPr>
        <p:spPr bwMode="gray">
          <a:xfrm>
            <a:off x="4386600" y="5209395"/>
            <a:ext cx="3416400" cy="600855"/>
          </a:xfrm>
          <a:prstGeom prst="flowChartManualInput">
            <a:avLst/>
          </a:prstGeom>
          <a:solidFill>
            <a:schemeClr val="accent1">
              <a:alpha val="80000"/>
            </a:schemeClr>
          </a:solidFill>
        </p:spPr>
        <p:txBody>
          <a:bodyPr lIns="252000" tIns="72000" rIns="180000" anchor="ctr"/>
          <a:lstStyle>
            <a:lvl1pPr marL="0" indent="0">
              <a:lnSpc>
                <a:spcPct val="80000"/>
              </a:lnSpc>
              <a:buNone/>
              <a:defRPr sz="2400">
                <a:solidFill>
                  <a:schemeClr val="bg1"/>
                </a:solidFill>
                <a:latin typeface="Bebas Neue" panose="020B0606020202050201" pitchFamily="34" charset="0"/>
              </a:defRPr>
            </a:lvl1pPr>
          </a:lstStyle>
          <a:p>
            <a:pPr lvl="0"/>
            <a:r>
              <a:rPr lang="en-US"/>
              <a:t>Placeholder</a:t>
            </a:r>
          </a:p>
        </p:txBody>
      </p:sp>
      <p:sp>
        <p:nvSpPr>
          <p:cNvPr id="40" name="Text 3">
            <a:extLst>
              <a:ext uri="{FF2B5EF4-FFF2-40B4-BE49-F238E27FC236}">
                <a16:creationId xmlns:a16="http://schemas.microsoft.com/office/drawing/2014/main" id="{F03AA0C8-4A37-4D96-B720-EBBC44B2D992}"/>
              </a:ext>
            </a:extLst>
          </p:cNvPr>
          <p:cNvSpPr>
            <a:spLocks noGrp="1"/>
          </p:cNvSpPr>
          <p:nvPr>
            <p:ph type="body" sz="quarter" idx="52" hasCustomPrompt="1"/>
          </p:nvPr>
        </p:nvSpPr>
        <p:spPr bwMode="gray">
          <a:xfrm>
            <a:off x="8233200" y="5209395"/>
            <a:ext cx="3416400" cy="600855"/>
          </a:xfrm>
          <a:prstGeom prst="flowChartManualInput">
            <a:avLst/>
          </a:prstGeom>
          <a:solidFill>
            <a:schemeClr val="accent1">
              <a:alpha val="80000"/>
            </a:schemeClr>
          </a:solidFill>
        </p:spPr>
        <p:txBody>
          <a:bodyPr lIns="252000" tIns="72000" rIns="180000" anchor="ctr"/>
          <a:lstStyle>
            <a:lvl1pPr marL="0" indent="0">
              <a:lnSpc>
                <a:spcPct val="80000"/>
              </a:lnSpc>
              <a:buNone/>
              <a:defRPr sz="2400">
                <a:solidFill>
                  <a:schemeClr val="bg1"/>
                </a:solidFill>
                <a:latin typeface="Bebas Neue" panose="020B0606020202050201" pitchFamily="34" charset="0"/>
              </a:defRPr>
            </a:lvl1pPr>
          </a:lstStyle>
          <a:p>
            <a:pPr lvl="0"/>
            <a:r>
              <a:rPr lang="en-US"/>
              <a:t>Placeholder</a:t>
            </a:r>
          </a:p>
        </p:txBody>
      </p:sp>
    </p:spTree>
    <p:extLst>
      <p:ext uri="{BB962C8B-B14F-4D97-AF65-F5344CB8AC3E}">
        <p14:creationId xmlns:p14="http://schemas.microsoft.com/office/powerpoint/2010/main" val="2187309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22_TEXT &amp; IMAGE">
    <p:spTree>
      <p:nvGrpSpPr>
        <p:cNvPr id="1" name=""/>
        <p:cNvGrpSpPr/>
        <p:nvPr/>
      </p:nvGrpSpPr>
      <p:grpSpPr>
        <a:xfrm>
          <a:off x="0" y="0"/>
          <a:ext cx="0" cy="0"/>
          <a:chOff x="0" y="0"/>
          <a:chExt cx="0" cy="0"/>
        </a:xfrm>
      </p:grpSpPr>
      <p:sp>
        <p:nvSpPr>
          <p:cNvPr id="2" name="Title"/>
          <p:cNvSpPr>
            <a:spLocks noGrp="1"/>
          </p:cNvSpPr>
          <p:nvPr>
            <p:ph type="title"/>
          </p:nvPr>
        </p:nvSpPr>
        <p:spPr bwMode="gray">
          <a:xfrm>
            <a:off x="540000" y="432000"/>
            <a:ext cx="11109600" cy="1080000"/>
          </a:xfrm>
        </p:spPr>
        <p:txBody>
          <a:bodyPr/>
          <a:lstStyle/>
          <a:p>
            <a:r>
              <a:rPr lang="en-US"/>
              <a:t>Click to edit Master title style</a:t>
            </a:r>
          </a:p>
        </p:txBody>
      </p:sp>
      <p:sp>
        <p:nvSpPr>
          <p:cNvPr id="8" name="Subtitle"/>
          <p:cNvSpPr>
            <a:spLocks noGrp="1"/>
          </p:cNvSpPr>
          <p:nvPr>
            <p:ph type="body" sz="quarter" idx="13" hasCustomPrompt="1"/>
          </p:nvPr>
        </p:nvSpPr>
        <p:spPr bwMode="gray">
          <a:xfrm>
            <a:off x="540000" y="972000"/>
            <a:ext cx="11109600" cy="540000"/>
          </a:xfrm>
        </p:spPr>
        <p:txBody>
          <a:bodyPr/>
          <a:lstStyle>
            <a:lvl1pPr marL="0" indent="0">
              <a:buNone/>
              <a:defRPr baseline="0">
                <a:solidFill>
                  <a:schemeClr val="bg1">
                    <a:lumMod val="50000"/>
                  </a:schemeClr>
                </a:solidFill>
              </a:defRPr>
            </a:lvl1pPr>
          </a:lstStyle>
          <a:p>
            <a:pPr lvl="0"/>
            <a:r>
              <a:rPr lang="en-US"/>
              <a:t>Enter your subtitle here</a:t>
            </a:r>
          </a:p>
        </p:txBody>
      </p:sp>
      <p:sp>
        <p:nvSpPr>
          <p:cNvPr id="11" name="Picture 1"/>
          <p:cNvSpPr>
            <a:spLocks noGrp="1"/>
          </p:cNvSpPr>
          <p:nvPr>
            <p:ph type="pic" sz="quarter" idx="15" hasCustomPrompt="1"/>
          </p:nvPr>
        </p:nvSpPr>
        <p:spPr bwMode="gray">
          <a:xfrm>
            <a:off x="540000" y="1512000"/>
            <a:ext cx="2106000" cy="2815200"/>
          </a:xfrm>
          <a:solidFill>
            <a:schemeClr val="bg1">
              <a:lumMod val="85000"/>
            </a:schemeClr>
          </a:solidFill>
        </p:spPr>
        <p:txBody>
          <a:bodyPr lIns="144000" tIns="144000" rIns="144000" bIns="144000"/>
          <a:lstStyle>
            <a:lvl1pPr marL="0" indent="0">
              <a:buNone/>
              <a:defRPr/>
            </a:lvl1pPr>
          </a:lstStyle>
          <a:p>
            <a:r>
              <a:rPr lang="en-US"/>
              <a:t>Picture</a:t>
            </a:r>
          </a:p>
        </p:txBody>
      </p:sp>
      <p:sp>
        <p:nvSpPr>
          <p:cNvPr id="45" name="Content 1"/>
          <p:cNvSpPr>
            <a:spLocks noGrp="1"/>
          </p:cNvSpPr>
          <p:nvPr>
            <p:ph sz="half" idx="19"/>
          </p:nvPr>
        </p:nvSpPr>
        <p:spPr bwMode="gray">
          <a:xfrm>
            <a:off x="540000" y="4474650"/>
            <a:ext cx="2106000" cy="1335600"/>
          </a:xfrm>
        </p:spPr>
        <p:txBody>
          <a:bodyPr/>
          <a:lstStyle>
            <a:lvl1pPr>
              <a:defRPr sz="16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p:txBody>
      </p:sp>
      <p:sp>
        <p:nvSpPr>
          <p:cNvPr id="92" name="Picture 2"/>
          <p:cNvSpPr>
            <a:spLocks noGrp="1"/>
          </p:cNvSpPr>
          <p:nvPr>
            <p:ph type="pic" sz="quarter" idx="20" hasCustomPrompt="1"/>
          </p:nvPr>
        </p:nvSpPr>
        <p:spPr bwMode="gray">
          <a:xfrm>
            <a:off x="2790900" y="1512000"/>
            <a:ext cx="2106000" cy="2815200"/>
          </a:xfrm>
          <a:solidFill>
            <a:schemeClr val="bg1">
              <a:lumMod val="85000"/>
            </a:schemeClr>
          </a:solidFill>
        </p:spPr>
        <p:txBody>
          <a:bodyPr lIns="144000" tIns="144000" rIns="144000" bIns="144000"/>
          <a:lstStyle>
            <a:lvl1pPr marL="0" indent="0">
              <a:buNone/>
              <a:defRPr/>
            </a:lvl1pPr>
          </a:lstStyle>
          <a:p>
            <a:r>
              <a:rPr lang="en-US"/>
              <a:t>Picture</a:t>
            </a:r>
          </a:p>
        </p:txBody>
      </p:sp>
      <p:sp>
        <p:nvSpPr>
          <p:cNvPr id="93" name="Content 2"/>
          <p:cNvSpPr>
            <a:spLocks noGrp="1"/>
          </p:cNvSpPr>
          <p:nvPr>
            <p:ph sz="half" idx="21"/>
          </p:nvPr>
        </p:nvSpPr>
        <p:spPr bwMode="gray">
          <a:xfrm>
            <a:off x="2790900" y="4474650"/>
            <a:ext cx="2106000" cy="1335600"/>
          </a:xfrm>
        </p:spPr>
        <p:txBody>
          <a:bodyPr/>
          <a:lstStyle>
            <a:lvl1pPr>
              <a:defRPr sz="16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p:txBody>
      </p:sp>
      <p:sp>
        <p:nvSpPr>
          <p:cNvPr id="94" name="Picture 3"/>
          <p:cNvSpPr>
            <a:spLocks noGrp="1"/>
          </p:cNvSpPr>
          <p:nvPr>
            <p:ph type="pic" sz="quarter" idx="22" hasCustomPrompt="1"/>
          </p:nvPr>
        </p:nvSpPr>
        <p:spPr bwMode="gray">
          <a:xfrm>
            <a:off x="5041800" y="1512000"/>
            <a:ext cx="2106000" cy="2815200"/>
          </a:xfrm>
          <a:solidFill>
            <a:schemeClr val="bg1">
              <a:lumMod val="85000"/>
            </a:schemeClr>
          </a:solidFill>
        </p:spPr>
        <p:txBody>
          <a:bodyPr lIns="144000" tIns="144000" rIns="144000" bIns="144000"/>
          <a:lstStyle>
            <a:lvl1pPr marL="0" indent="0">
              <a:buNone/>
              <a:defRPr/>
            </a:lvl1pPr>
          </a:lstStyle>
          <a:p>
            <a:r>
              <a:rPr lang="en-US"/>
              <a:t>Picture</a:t>
            </a:r>
          </a:p>
        </p:txBody>
      </p:sp>
      <p:sp>
        <p:nvSpPr>
          <p:cNvPr id="95" name="Content 3"/>
          <p:cNvSpPr>
            <a:spLocks noGrp="1"/>
          </p:cNvSpPr>
          <p:nvPr>
            <p:ph sz="half" idx="23"/>
          </p:nvPr>
        </p:nvSpPr>
        <p:spPr bwMode="gray">
          <a:xfrm>
            <a:off x="5041800" y="4474650"/>
            <a:ext cx="2106000" cy="1335600"/>
          </a:xfrm>
        </p:spPr>
        <p:txBody>
          <a:bodyPr/>
          <a:lstStyle>
            <a:lvl1pPr>
              <a:defRPr sz="16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p:txBody>
      </p:sp>
      <p:sp>
        <p:nvSpPr>
          <p:cNvPr id="96" name="Picture 4"/>
          <p:cNvSpPr>
            <a:spLocks noGrp="1"/>
          </p:cNvSpPr>
          <p:nvPr>
            <p:ph type="pic" sz="quarter" idx="24" hasCustomPrompt="1"/>
          </p:nvPr>
        </p:nvSpPr>
        <p:spPr bwMode="gray">
          <a:xfrm>
            <a:off x="7292700" y="1512000"/>
            <a:ext cx="2106000" cy="2815200"/>
          </a:xfrm>
          <a:solidFill>
            <a:schemeClr val="bg1">
              <a:lumMod val="85000"/>
            </a:schemeClr>
          </a:solidFill>
        </p:spPr>
        <p:txBody>
          <a:bodyPr lIns="144000" tIns="144000" rIns="144000" bIns="144000"/>
          <a:lstStyle>
            <a:lvl1pPr marL="0" indent="0">
              <a:buNone/>
              <a:defRPr/>
            </a:lvl1pPr>
          </a:lstStyle>
          <a:p>
            <a:r>
              <a:rPr lang="en-US"/>
              <a:t>Picture</a:t>
            </a:r>
          </a:p>
        </p:txBody>
      </p:sp>
      <p:sp>
        <p:nvSpPr>
          <p:cNvPr id="97" name="Content 4"/>
          <p:cNvSpPr>
            <a:spLocks noGrp="1"/>
          </p:cNvSpPr>
          <p:nvPr>
            <p:ph sz="half" idx="25"/>
          </p:nvPr>
        </p:nvSpPr>
        <p:spPr bwMode="gray">
          <a:xfrm>
            <a:off x="7292700" y="4474650"/>
            <a:ext cx="2106000" cy="1335600"/>
          </a:xfrm>
        </p:spPr>
        <p:txBody>
          <a:bodyPr/>
          <a:lstStyle>
            <a:lvl1pPr>
              <a:defRPr sz="16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p:txBody>
      </p:sp>
      <p:sp>
        <p:nvSpPr>
          <p:cNvPr id="98" name="Picture 5"/>
          <p:cNvSpPr>
            <a:spLocks noGrp="1"/>
          </p:cNvSpPr>
          <p:nvPr>
            <p:ph type="pic" sz="quarter" idx="26" hasCustomPrompt="1"/>
          </p:nvPr>
        </p:nvSpPr>
        <p:spPr bwMode="gray">
          <a:xfrm>
            <a:off x="9543600" y="1512000"/>
            <a:ext cx="2106000" cy="2815200"/>
          </a:xfrm>
          <a:solidFill>
            <a:schemeClr val="bg1">
              <a:lumMod val="85000"/>
            </a:schemeClr>
          </a:solidFill>
        </p:spPr>
        <p:txBody>
          <a:bodyPr lIns="144000" tIns="144000" rIns="144000" bIns="144000"/>
          <a:lstStyle>
            <a:lvl1pPr marL="0" indent="0">
              <a:buNone/>
              <a:defRPr/>
            </a:lvl1pPr>
          </a:lstStyle>
          <a:p>
            <a:r>
              <a:rPr lang="en-US"/>
              <a:t>Picture</a:t>
            </a:r>
          </a:p>
        </p:txBody>
      </p:sp>
      <p:sp>
        <p:nvSpPr>
          <p:cNvPr id="99" name="Content 5"/>
          <p:cNvSpPr>
            <a:spLocks noGrp="1"/>
          </p:cNvSpPr>
          <p:nvPr>
            <p:ph sz="half" idx="27"/>
          </p:nvPr>
        </p:nvSpPr>
        <p:spPr bwMode="gray">
          <a:xfrm>
            <a:off x="9543600" y="4474650"/>
            <a:ext cx="2106000" cy="1335600"/>
          </a:xfrm>
        </p:spPr>
        <p:txBody>
          <a:bodyPr/>
          <a:lstStyle>
            <a:lvl1pPr>
              <a:defRPr sz="16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p:txBody>
      </p:sp>
      <p:sp>
        <p:nvSpPr>
          <p:cNvPr id="5" name="Date"/>
          <p:cNvSpPr>
            <a:spLocks noGrp="1"/>
          </p:cNvSpPr>
          <p:nvPr>
            <p:ph type="dt" sz="half" idx="10"/>
          </p:nvPr>
        </p:nvSpPr>
        <p:spPr bwMode="gray"/>
        <p:txBody>
          <a:bodyPr/>
          <a:lstStyle/>
          <a:p>
            <a:fld id="{20E02935-50C3-4024-9B9B-6C1639C6DA59}" type="datetime1">
              <a:rPr lang="en-US" smtClean="0"/>
              <a:t>7/5/2019</a:t>
            </a:fld>
            <a:endParaRPr lang="en-US"/>
          </a:p>
        </p:txBody>
      </p:sp>
      <p:sp>
        <p:nvSpPr>
          <p:cNvPr id="6" name="Footer"/>
          <p:cNvSpPr>
            <a:spLocks noGrp="1"/>
          </p:cNvSpPr>
          <p:nvPr>
            <p:ph type="ftr" sz="quarter" idx="11"/>
          </p:nvPr>
        </p:nvSpPr>
        <p:spPr bwMode="gray"/>
        <p:txBody>
          <a:bodyPr/>
          <a:lstStyle/>
          <a:p>
            <a:r>
              <a:rPr lang="en-US"/>
              <a:t>COMPANY PRESENTATION PPT-TEMPLATE</a:t>
            </a:r>
          </a:p>
        </p:txBody>
      </p:sp>
      <p:sp>
        <p:nvSpPr>
          <p:cNvPr id="7" name="Slide Number"/>
          <p:cNvSpPr>
            <a:spLocks noGrp="1"/>
          </p:cNvSpPr>
          <p:nvPr>
            <p:ph type="sldNum" sz="quarter" idx="12"/>
          </p:nvPr>
        </p:nvSpPr>
        <p:spPr bwMode="gray"/>
        <p:txBody>
          <a:bodyPr/>
          <a:lstStyle/>
          <a:p>
            <a:fld id="{02CEFE82-39F2-4F47-8A0C-D5AB3496FA5C}" type="slidenum">
              <a:rPr lang="en-US" smtClean="0"/>
              <a:t>‹#›</a:t>
            </a:fld>
            <a:endParaRPr lang="en-US"/>
          </a:p>
        </p:txBody>
      </p:sp>
    </p:spTree>
    <p:extLst>
      <p:ext uri="{BB962C8B-B14F-4D97-AF65-F5344CB8AC3E}">
        <p14:creationId xmlns:p14="http://schemas.microsoft.com/office/powerpoint/2010/main" val="2339837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1_TEXT &amp; IMAGE">
    <p:spTree>
      <p:nvGrpSpPr>
        <p:cNvPr id="1" name=""/>
        <p:cNvGrpSpPr/>
        <p:nvPr/>
      </p:nvGrpSpPr>
      <p:grpSpPr>
        <a:xfrm>
          <a:off x="0" y="0"/>
          <a:ext cx="0" cy="0"/>
          <a:chOff x="0" y="0"/>
          <a:chExt cx="0" cy="0"/>
        </a:xfrm>
      </p:grpSpPr>
      <p:sp>
        <p:nvSpPr>
          <p:cNvPr id="2" name="Title"/>
          <p:cNvSpPr>
            <a:spLocks noGrp="1"/>
          </p:cNvSpPr>
          <p:nvPr>
            <p:ph type="title"/>
          </p:nvPr>
        </p:nvSpPr>
        <p:spPr bwMode="gray">
          <a:xfrm>
            <a:off x="540000" y="432000"/>
            <a:ext cx="7358400" cy="1080000"/>
          </a:xfrm>
        </p:spPr>
        <p:txBody>
          <a:bodyPr/>
          <a:lstStyle/>
          <a:p>
            <a:r>
              <a:rPr lang="en-US"/>
              <a:t>Click to edit Master title style</a:t>
            </a:r>
          </a:p>
        </p:txBody>
      </p:sp>
      <p:sp>
        <p:nvSpPr>
          <p:cNvPr id="8" name="Subtitle"/>
          <p:cNvSpPr>
            <a:spLocks noGrp="1"/>
          </p:cNvSpPr>
          <p:nvPr>
            <p:ph type="body" sz="quarter" idx="13" hasCustomPrompt="1"/>
          </p:nvPr>
        </p:nvSpPr>
        <p:spPr bwMode="gray">
          <a:xfrm>
            <a:off x="540000" y="972000"/>
            <a:ext cx="7358400" cy="540000"/>
          </a:xfrm>
        </p:spPr>
        <p:txBody>
          <a:bodyPr/>
          <a:lstStyle>
            <a:lvl1pPr marL="0" indent="0">
              <a:buNone/>
              <a:defRPr baseline="0">
                <a:solidFill>
                  <a:schemeClr val="bg1">
                    <a:lumMod val="50000"/>
                  </a:schemeClr>
                </a:solidFill>
              </a:defRPr>
            </a:lvl1pPr>
          </a:lstStyle>
          <a:p>
            <a:pPr lvl="0"/>
            <a:r>
              <a:rPr lang="en-US"/>
              <a:t>Enter your subtitle here</a:t>
            </a:r>
          </a:p>
        </p:txBody>
      </p:sp>
      <p:sp>
        <p:nvSpPr>
          <p:cNvPr id="32" name="Content 1"/>
          <p:cNvSpPr>
            <a:spLocks noGrp="1"/>
          </p:cNvSpPr>
          <p:nvPr>
            <p:ph sz="half" idx="29" hasCustomPrompt="1"/>
          </p:nvPr>
        </p:nvSpPr>
        <p:spPr bwMode="gray">
          <a:xfrm>
            <a:off x="540000" y="1511999"/>
            <a:ext cx="3607200" cy="1335600"/>
          </a:xfrm>
          <a:solidFill>
            <a:schemeClr val="bg1">
              <a:lumMod val="95000"/>
            </a:schemeClr>
          </a:solidFill>
        </p:spPr>
        <p:txBody>
          <a:bodyPr lIns="252000" tIns="252000" rIns="252000" bIns="252000"/>
          <a:lstStyle>
            <a:lvl1pPr>
              <a:defRPr sz="1600"/>
            </a:lvl1pPr>
            <a:lvl2pPr marL="720000" marR="0" indent="-270000" algn="l" defTabSz="914400" rtl="0" eaLnBrk="1" fontAlgn="auto" latinLnBrk="0" hangingPunct="1">
              <a:lnSpc>
                <a:spcPct val="90000"/>
              </a:lnSpc>
              <a:spcBef>
                <a:spcPts val="0"/>
              </a:spcBef>
              <a:spcAft>
                <a:spcPts val="1000"/>
              </a:spcAft>
              <a:buClrTx/>
              <a:buSzTx/>
              <a:buFont typeface="Calibri Light" panose="020F0302020204030204" pitchFamily="34" charset="0"/>
              <a:buChar char="–"/>
              <a:tabLst/>
              <a:defRPr sz="1400"/>
            </a:lvl2pPr>
            <a:lvl3pPr>
              <a:defRPr sz="1200"/>
            </a:lvl3pPr>
            <a:lvl4pPr>
              <a:defRPr sz="1100"/>
            </a:lvl4pPr>
            <a:lvl5pPr>
              <a:defRPr sz="11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marL="1080000" marR="0" lvl="2" indent="-270000" algn="l" defTabSz="914400" rtl="0" eaLnBrk="1" fontAlgn="auto" latinLnBrk="0" hangingPunct="1">
              <a:lnSpc>
                <a:spcPct val="90000"/>
              </a:lnSpc>
              <a:spcBef>
                <a:spcPts val="0"/>
              </a:spcBef>
              <a:spcAft>
                <a:spcPts val="1000"/>
              </a:spcAft>
              <a:buClrTx/>
              <a:buSzTx/>
              <a:buFont typeface="Calibri Light" panose="020F0302020204030204" pitchFamily="34" charset="0"/>
              <a:buChar char="–"/>
              <a:tabLst/>
              <a:defRPr/>
            </a:pPr>
            <a:r>
              <a:rPr lang="en-US"/>
              <a:t>Third level</a:t>
            </a:r>
          </a:p>
        </p:txBody>
      </p:sp>
      <p:sp>
        <p:nvSpPr>
          <p:cNvPr id="33" name="Content 2"/>
          <p:cNvSpPr>
            <a:spLocks noGrp="1"/>
          </p:cNvSpPr>
          <p:nvPr>
            <p:ph sz="half" idx="30" hasCustomPrompt="1"/>
          </p:nvPr>
        </p:nvSpPr>
        <p:spPr bwMode="gray">
          <a:xfrm>
            <a:off x="4291201" y="1511999"/>
            <a:ext cx="3607200" cy="1335600"/>
          </a:xfrm>
          <a:solidFill>
            <a:schemeClr val="bg1">
              <a:lumMod val="95000"/>
            </a:schemeClr>
          </a:solidFill>
        </p:spPr>
        <p:txBody>
          <a:bodyPr lIns="252000" tIns="252000" rIns="252000" bIns="252000"/>
          <a:lstStyle>
            <a:lvl1pPr>
              <a:defRPr sz="1600"/>
            </a:lvl1pPr>
            <a:lvl2pPr marL="720000" marR="0" indent="-270000" algn="l" defTabSz="914400" rtl="0" eaLnBrk="1" fontAlgn="auto" latinLnBrk="0" hangingPunct="1">
              <a:lnSpc>
                <a:spcPct val="90000"/>
              </a:lnSpc>
              <a:spcBef>
                <a:spcPts val="0"/>
              </a:spcBef>
              <a:spcAft>
                <a:spcPts val="1000"/>
              </a:spcAft>
              <a:buClrTx/>
              <a:buSzTx/>
              <a:buFont typeface="Calibri Light" panose="020F0302020204030204" pitchFamily="34" charset="0"/>
              <a:buChar char="–"/>
              <a:tabLst/>
              <a:defRPr sz="1400"/>
            </a:lvl2pPr>
            <a:lvl3pPr>
              <a:defRPr sz="1200"/>
            </a:lvl3pPr>
            <a:lvl4pPr>
              <a:defRPr sz="1100"/>
            </a:lvl4pPr>
            <a:lvl5pPr>
              <a:defRPr sz="11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marL="1080000" marR="0" lvl="2" indent="-270000" algn="l" defTabSz="914400" rtl="0" eaLnBrk="1" fontAlgn="auto" latinLnBrk="0" hangingPunct="1">
              <a:lnSpc>
                <a:spcPct val="90000"/>
              </a:lnSpc>
              <a:spcBef>
                <a:spcPts val="0"/>
              </a:spcBef>
              <a:spcAft>
                <a:spcPts val="1000"/>
              </a:spcAft>
              <a:buClrTx/>
              <a:buSzTx/>
              <a:buFont typeface="Calibri Light" panose="020F0302020204030204" pitchFamily="34" charset="0"/>
              <a:buChar char="–"/>
              <a:tabLst/>
              <a:defRPr/>
            </a:pPr>
            <a:r>
              <a:rPr lang="en-US"/>
              <a:t>Third level</a:t>
            </a:r>
          </a:p>
        </p:txBody>
      </p:sp>
      <p:sp>
        <p:nvSpPr>
          <p:cNvPr id="34" name="Content 3"/>
          <p:cNvSpPr>
            <a:spLocks noGrp="1"/>
          </p:cNvSpPr>
          <p:nvPr>
            <p:ph sz="half" idx="31" hasCustomPrompt="1"/>
          </p:nvPr>
        </p:nvSpPr>
        <p:spPr bwMode="gray">
          <a:xfrm>
            <a:off x="540000" y="2993325"/>
            <a:ext cx="3607200" cy="1335600"/>
          </a:xfrm>
          <a:solidFill>
            <a:schemeClr val="bg1">
              <a:lumMod val="95000"/>
            </a:schemeClr>
          </a:solidFill>
        </p:spPr>
        <p:txBody>
          <a:bodyPr lIns="252000" tIns="252000" rIns="252000" bIns="252000"/>
          <a:lstStyle>
            <a:lvl1pPr>
              <a:defRPr sz="1600"/>
            </a:lvl1pPr>
            <a:lvl2pPr marL="720000" marR="0" indent="-270000" algn="l" defTabSz="914400" rtl="0" eaLnBrk="1" fontAlgn="auto" latinLnBrk="0" hangingPunct="1">
              <a:lnSpc>
                <a:spcPct val="90000"/>
              </a:lnSpc>
              <a:spcBef>
                <a:spcPts val="0"/>
              </a:spcBef>
              <a:spcAft>
                <a:spcPts val="1000"/>
              </a:spcAft>
              <a:buClrTx/>
              <a:buSzTx/>
              <a:buFont typeface="Calibri Light" panose="020F0302020204030204" pitchFamily="34" charset="0"/>
              <a:buChar char="–"/>
              <a:tabLst/>
              <a:defRPr sz="1400"/>
            </a:lvl2pPr>
            <a:lvl3pPr>
              <a:defRPr sz="1200"/>
            </a:lvl3pPr>
            <a:lvl4pPr>
              <a:defRPr sz="1100"/>
            </a:lvl4pPr>
            <a:lvl5pPr>
              <a:defRPr sz="11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marL="1080000" marR="0" lvl="2" indent="-270000" algn="l" defTabSz="914400" rtl="0" eaLnBrk="1" fontAlgn="auto" latinLnBrk="0" hangingPunct="1">
              <a:lnSpc>
                <a:spcPct val="90000"/>
              </a:lnSpc>
              <a:spcBef>
                <a:spcPts val="0"/>
              </a:spcBef>
              <a:spcAft>
                <a:spcPts val="1000"/>
              </a:spcAft>
              <a:buClrTx/>
              <a:buSzTx/>
              <a:buFont typeface="Calibri Light" panose="020F0302020204030204" pitchFamily="34" charset="0"/>
              <a:buChar char="–"/>
              <a:tabLst/>
              <a:defRPr/>
            </a:pPr>
            <a:r>
              <a:rPr lang="en-US"/>
              <a:t>Third level</a:t>
            </a:r>
          </a:p>
        </p:txBody>
      </p:sp>
      <p:sp>
        <p:nvSpPr>
          <p:cNvPr id="35" name="Content 4"/>
          <p:cNvSpPr>
            <a:spLocks noGrp="1"/>
          </p:cNvSpPr>
          <p:nvPr>
            <p:ph sz="half" idx="32" hasCustomPrompt="1"/>
          </p:nvPr>
        </p:nvSpPr>
        <p:spPr bwMode="gray">
          <a:xfrm>
            <a:off x="4291201" y="2993325"/>
            <a:ext cx="3607200" cy="1335600"/>
          </a:xfrm>
          <a:solidFill>
            <a:schemeClr val="bg1">
              <a:lumMod val="95000"/>
            </a:schemeClr>
          </a:solidFill>
        </p:spPr>
        <p:txBody>
          <a:bodyPr lIns="252000" tIns="252000" rIns="252000" bIns="252000"/>
          <a:lstStyle>
            <a:lvl1pPr>
              <a:defRPr sz="1600"/>
            </a:lvl1pPr>
            <a:lvl2pPr marL="720000" marR="0" indent="-270000" algn="l" defTabSz="914400" rtl="0" eaLnBrk="1" fontAlgn="auto" latinLnBrk="0" hangingPunct="1">
              <a:lnSpc>
                <a:spcPct val="90000"/>
              </a:lnSpc>
              <a:spcBef>
                <a:spcPts val="0"/>
              </a:spcBef>
              <a:spcAft>
                <a:spcPts val="1000"/>
              </a:spcAft>
              <a:buClrTx/>
              <a:buSzTx/>
              <a:buFont typeface="Calibri Light" panose="020F0302020204030204" pitchFamily="34" charset="0"/>
              <a:buChar char="–"/>
              <a:tabLst/>
              <a:defRPr sz="1400"/>
            </a:lvl2pPr>
            <a:lvl3pPr>
              <a:defRPr sz="1200"/>
            </a:lvl3pPr>
            <a:lvl4pPr>
              <a:defRPr sz="1100"/>
            </a:lvl4pPr>
            <a:lvl5pPr>
              <a:defRPr sz="1100"/>
            </a:lvl5pPr>
            <a:lvl6pPr>
              <a:defRPr sz="1600"/>
            </a:lvl6pPr>
            <a:lvl7pPr>
              <a:defRPr sz="1600"/>
            </a:lvl7pPr>
            <a:lvl8pPr>
              <a:defRPr sz="1600"/>
            </a:lvl8pPr>
            <a:lvl9pPr>
              <a:defRPr sz="1600"/>
            </a:lvl9pPr>
          </a:lstStyle>
          <a:p>
            <a:pPr lvl="0"/>
            <a:r>
              <a:rPr lang="en-US"/>
              <a:t>Click to edit Master text styles</a:t>
            </a:r>
          </a:p>
          <a:p>
            <a:pPr marL="720000" marR="0" lvl="1" indent="-270000" algn="l" defTabSz="914400" rtl="0" eaLnBrk="1" fontAlgn="auto" latinLnBrk="0" hangingPunct="1">
              <a:lnSpc>
                <a:spcPct val="90000"/>
              </a:lnSpc>
              <a:spcBef>
                <a:spcPts val="0"/>
              </a:spcBef>
              <a:spcAft>
                <a:spcPts val="1000"/>
              </a:spcAft>
              <a:buClrTx/>
              <a:buSzTx/>
              <a:buFont typeface="Calibri Light" panose="020F0302020204030204" pitchFamily="34" charset="0"/>
              <a:buChar char="–"/>
              <a:tabLst/>
              <a:defRPr/>
            </a:pPr>
            <a:r>
              <a:rPr lang="en-US"/>
              <a:t>Second level</a:t>
            </a:r>
          </a:p>
          <a:p>
            <a:pPr marL="1080000" marR="0" lvl="2" indent="-270000" algn="l" defTabSz="914400" rtl="0" eaLnBrk="1" fontAlgn="auto" latinLnBrk="0" hangingPunct="1">
              <a:lnSpc>
                <a:spcPct val="90000"/>
              </a:lnSpc>
              <a:spcBef>
                <a:spcPts val="0"/>
              </a:spcBef>
              <a:spcAft>
                <a:spcPts val="1000"/>
              </a:spcAft>
              <a:buClrTx/>
              <a:buSzTx/>
              <a:buFont typeface="Calibri Light" panose="020F0302020204030204" pitchFamily="34" charset="0"/>
              <a:buChar char="–"/>
              <a:tabLst/>
              <a:defRPr/>
            </a:pPr>
            <a:r>
              <a:rPr lang="en-US"/>
              <a:t>Third level</a:t>
            </a:r>
          </a:p>
        </p:txBody>
      </p:sp>
      <p:sp>
        <p:nvSpPr>
          <p:cNvPr id="36" name="Content 5"/>
          <p:cNvSpPr>
            <a:spLocks noGrp="1"/>
          </p:cNvSpPr>
          <p:nvPr>
            <p:ph sz="half" idx="33" hasCustomPrompt="1"/>
          </p:nvPr>
        </p:nvSpPr>
        <p:spPr bwMode="gray">
          <a:xfrm>
            <a:off x="540000" y="4474650"/>
            <a:ext cx="3607200" cy="1335600"/>
          </a:xfrm>
          <a:solidFill>
            <a:schemeClr val="bg1">
              <a:lumMod val="95000"/>
            </a:schemeClr>
          </a:solidFill>
        </p:spPr>
        <p:txBody>
          <a:bodyPr lIns="252000" tIns="252000" rIns="252000" bIns="252000"/>
          <a:lstStyle>
            <a:lvl1pPr>
              <a:defRPr sz="1600"/>
            </a:lvl1pPr>
            <a:lvl2pPr marL="720000" marR="0" indent="-270000" algn="l" defTabSz="914400" rtl="0" eaLnBrk="1" fontAlgn="auto" latinLnBrk="0" hangingPunct="1">
              <a:lnSpc>
                <a:spcPct val="90000"/>
              </a:lnSpc>
              <a:spcBef>
                <a:spcPts val="0"/>
              </a:spcBef>
              <a:spcAft>
                <a:spcPts val="1000"/>
              </a:spcAft>
              <a:buClrTx/>
              <a:buSzTx/>
              <a:buFont typeface="Calibri Light" panose="020F0302020204030204" pitchFamily="34" charset="0"/>
              <a:buChar char="–"/>
              <a:tabLst/>
              <a:defRPr sz="1400"/>
            </a:lvl2pPr>
            <a:lvl3pPr>
              <a:defRPr sz="1200"/>
            </a:lvl3pPr>
            <a:lvl4pPr>
              <a:defRPr sz="1100"/>
            </a:lvl4pPr>
            <a:lvl5pPr>
              <a:defRPr sz="11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p:txBody>
      </p:sp>
      <p:sp>
        <p:nvSpPr>
          <p:cNvPr id="37" name="Content 6"/>
          <p:cNvSpPr>
            <a:spLocks noGrp="1"/>
          </p:cNvSpPr>
          <p:nvPr>
            <p:ph sz="half" idx="34" hasCustomPrompt="1"/>
          </p:nvPr>
        </p:nvSpPr>
        <p:spPr bwMode="gray">
          <a:xfrm>
            <a:off x="4291201" y="4474650"/>
            <a:ext cx="3607200" cy="1335600"/>
          </a:xfrm>
          <a:solidFill>
            <a:schemeClr val="bg1">
              <a:lumMod val="95000"/>
            </a:schemeClr>
          </a:solidFill>
        </p:spPr>
        <p:txBody>
          <a:bodyPr lIns="252000" tIns="252000" rIns="252000" bIns="252000"/>
          <a:lstStyle>
            <a:lvl1pPr>
              <a:defRPr sz="1600"/>
            </a:lvl1pPr>
            <a:lvl2pPr marL="720000" marR="0" indent="-270000" algn="l" defTabSz="914400" rtl="0" eaLnBrk="1" fontAlgn="auto" latinLnBrk="0" hangingPunct="1">
              <a:lnSpc>
                <a:spcPct val="90000"/>
              </a:lnSpc>
              <a:spcBef>
                <a:spcPts val="0"/>
              </a:spcBef>
              <a:spcAft>
                <a:spcPts val="1000"/>
              </a:spcAft>
              <a:buClrTx/>
              <a:buSzTx/>
              <a:buFont typeface="Calibri Light" panose="020F0302020204030204" pitchFamily="34" charset="0"/>
              <a:buChar char="–"/>
              <a:tabLst/>
              <a:defRPr sz="1400"/>
            </a:lvl2pPr>
            <a:lvl3pPr>
              <a:defRPr sz="1200"/>
            </a:lvl3pPr>
            <a:lvl4pPr>
              <a:defRPr sz="1100"/>
            </a:lvl4pPr>
            <a:lvl5pPr>
              <a:defRPr sz="11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marL="1080000" marR="0" lvl="2" indent="-270000" algn="l" defTabSz="914400" rtl="0" eaLnBrk="1" fontAlgn="auto" latinLnBrk="0" hangingPunct="1">
              <a:lnSpc>
                <a:spcPct val="90000"/>
              </a:lnSpc>
              <a:spcBef>
                <a:spcPts val="0"/>
              </a:spcBef>
              <a:spcAft>
                <a:spcPts val="1000"/>
              </a:spcAft>
              <a:buClrTx/>
              <a:buSzTx/>
              <a:buFont typeface="Calibri Light" panose="020F0302020204030204" pitchFamily="34" charset="0"/>
              <a:buChar char="–"/>
              <a:tabLst/>
              <a:defRPr/>
            </a:pPr>
            <a:r>
              <a:rPr lang="en-US"/>
              <a:t>Third level</a:t>
            </a:r>
          </a:p>
        </p:txBody>
      </p:sp>
      <p:sp>
        <p:nvSpPr>
          <p:cNvPr id="11" name="Picture"/>
          <p:cNvSpPr>
            <a:spLocks noGrp="1"/>
          </p:cNvSpPr>
          <p:nvPr>
            <p:ph type="pic" sz="quarter" idx="15" hasCustomPrompt="1"/>
          </p:nvPr>
        </p:nvSpPr>
        <p:spPr bwMode="gray">
          <a:xfrm>
            <a:off x="8234013" y="0"/>
            <a:ext cx="3956400" cy="6858000"/>
          </a:xfrm>
          <a:solidFill>
            <a:schemeClr val="bg1">
              <a:lumMod val="85000"/>
            </a:schemeClr>
          </a:solidFill>
        </p:spPr>
        <p:txBody>
          <a:bodyPr lIns="144000" tIns="144000" rIns="144000" bIns="144000"/>
          <a:lstStyle>
            <a:lvl1pPr marL="0" indent="0">
              <a:buNone/>
              <a:defRPr>
                <a:solidFill>
                  <a:schemeClr val="tx1"/>
                </a:solidFill>
              </a:defRPr>
            </a:lvl1pPr>
          </a:lstStyle>
          <a:p>
            <a:r>
              <a:rPr lang="en-US"/>
              <a:t>Picture</a:t>
            </a:r>
          </a:p>
        </p:txBody>
      </p:sp>
      <p:sp>
        <p:nvSpPr>
          <p:cNvPr id="5" name="Date"/>
          <p:cNvSpPr>
            <a:spLocks noGrp="1"/>
          </p:cNvSpPr>
          <p:nvPr>
            <p:ph type="dt" sz="half" idx="10"/>
          </p:nvPr>
        </p:nvSpPr>
        <p:spPr bwMode="gray"/>
        <p:txBody>
          <a:bodyPr/>
          <a:lstStyle/>
          <a:p>
            <a:fld id="{F14327A7-7FD0-4D65-A092-FDA34F740C00}" type="datetime1">
              <a:rPr lang="en-US" smtClean="0"/>
              <a:t>7/5/2019</a:t>
            </a:fld>
            <a:endParaRPr lang="en-US"/>
          </a:p>
        </p:txBody>
      </p:sp>
      <p:sp>
        <p:nvSpPr>
          <p:cNvPr id="6" name="Footer"/>
          <p:cNvSpPr>
            <a:spLocks noGrp="1"/>
          </p:cNvSpPr>
          <p:nvPr>
            <p:ph type="ftr" sz="quarter" idx="11"/>
          </p:nvPr>
        </p:nvSpPr>
        <p:spPr bwMode="gray"/>
        <p:txBody>
          <a:bodyPr/>
          <a:lstStyle/>
          <a:p>
            <a:r>
              <a:rPr lang="en-US"/>
              <a:t>COMPANY PRESENTATION PPT-TEMPLATE</a:t>
            </a:r>
          </a:p>
        </p:txBody>
      </p:sp>
      <p:sp>
        <p:nvSpPr>
          <p:cNvPr id="7" name="Slide Number"/>
          <p:cNvSpPr>
            <a:spLocks noGrp="1"/>
          </p:cNvSpPr>
          <p:nvPr>
            <p:ph type="sldNum" sz="quarter" idx="12"/>
          </p:nvPr>
        </p:nvSpPr>
        <p:spPr bwMode="gray"/>
        <p:txBody>
          <a:bodyPr/>
          <a:lstStyle/>
          <a:p>
            <a:fld id="{02CEFE82-39F2-4F47-8A0C-D5AB3496FA5C}" type="slidenum">
              <a:rPr lang="en-US" smtClean="0"/>
              <a:t>‹#›</a:t>
            </a:fld>
            <a:endParaRPr lang="en-US"/>
          </a:p>
        </p:txBody>
      </p:sp>
    </p:spTree>
    <p:extLst>
      <p:ext uri="{BB962C8B-B14F-4D97-AF65-F5344CB8AC3E}">
        <p14:creationId xmlns:p14="http://schemas.microsoft.com/office/powerpoint/2010/main" val="646022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26_CD-TITLE &amp; CONTENT">
    <p:spTree>
      <p:nvGrpSpPr>
        <p:cNvPr id="1" name=""/>
        <p:cNvGrpSpPr/>
        <p:nvPr/>
      </p:nvGrpSpPr>
      <p:grpSpPr>
        <a:xfrm>
          <a:off x="0" y="0"/>
          <a:ext cx="0" cy="0"/>
          <a:chOff x="0" y="0"/>
          <a:chExt cx="0" cy="0"/>
        </a:xfrm>
      </p:grpSpPr>
      <p:sp>
        <p:nvSpPr>
          <p:cNvPr id="2" name="Title"/>
          <p:cNvSpPr>
            <a:spLocks noGrp="1"/>
          </p:cNvSpPr>
          <p:nvPr>
            <p:ph type="title"/>
          </p:nvPr>
        </p:nvSpPr>
        <p:spPr>
          <a:xfrm>
            <a:off x="540000" y="432000"/>
            <a:ext cx="11109600" cy="1080000"/>
          </a:xfrm>
        </p:spPr>
        <p:txBody>
          <a:bodyPr/>
          <a:lstStyle/>
          <a:p>
            <a:r>
              <a:rPr lang="en-US"/>
              <a:t>Click to edit Master title style</a:t>
            </a:r>
          </a:p>
        </p:txBody>
      </p:sp>
      <p:sp>
        <p:nvSpPr>
          <p:cNvPr id="13" name="Subtitle"/>
          <p:cNvSpPr>
            <a:spLocks noGrp="1"/>
          </p:cNvSpPr>
          <p:nvPr>
            <p:ph type="body" sz="quarter" idx="13" hasCustomPrompt="1"/>
          </p:nvPr>
        </p:nvSpPr>
        <p:spPr>
          <a:xfrm>
            <a:off x="540000" y="972000"/>
            <a:ext cx="11109600" cy="540000"/>
          </a:xfrm>
        </p:spPr>
        <p:txBody>
          <a:bodyPr/>
          <a:lstStyle>
            <a:lvl1pPr marL="0" indent="0">
              <a:buNone/>
              <a:defRPr baseline="0">
                <a:solidFill>
                  <a:srgbClr val="7F7F7F"/>
                </a:solidFill>
              </a:defRPr>
            </a:lvl1pPr>
          </a:lstStyle>
          <a:p>
            <a:pPr lvl="0"/>
            <a:r>
              <a:rPr lang="en-US"/>
              <a:t>Enter your subtitle here</a:t>
            </a:r>
          </a:p>
        </p:txBody>
      </p:sp>
      <p:sp>
        <p:nvSpPr>
          <p:cNvPr id="74" name="Content"/>
          <p:cNvSpPr>
            <a:spLocks noGrp="1"/>
          </p:cNvSpPr>
          <p:nvPr>
            <p:ph idx="18" hasCustomPrompt="1"/>
          </p:nvPr>
        </p:nvSpPr>
        <p:spPr>
          <a:xfrm>
            <a:off x="540000" y="1512000"/>
            <a:ext cx="11109600" cy="1144800"/>
          </a:xfrm>
        </p:spPr>
        <p:txBody>
          <a:bodyPr/>
          <a:lstStyle/>
          <a:p>
            <a:pPr lvl="0"/>
            <a:r>
              <a:rPr lang="en-US"/>
              <a:t>Click to edit Master text styles</a:t>
            </a:r>
          </a:p>
          <a:p>
            <a:pPr lvl="1"/>
            <a:r>
              <a:rPr lang="en-US"/>
              <a:t>Second level</a:t>
            </a:r>
          </a:p>
        </p:txBody>
      </p:sp>
      <p:sp>
        <p:nvSpPr>
          <p:cNvPr id="14" name="Text 1"/>
          <p:cNvSpPr>
            <a:spLocks noGrp="1"/>
          </p:cNvSpPr>
          <p:nvPr>
            <p:ph type="body" sz="quarter" idx="22" hasCustomPrompt="1"/>
          </p:nvPr>
        </p:nvSpPr>
        <p:spPr>
          <a:xfrm rot="5400000">
            <a:off x="514800" y="3113850"/>
            <a:ext cx="2721600" cy="2671200"/>
          </a:xfrm>
          <a:prstGeom prst="homePlate">
            <a:avLst>
              <a:gd name="adj" fmla="val 32171"/>
            </a:avLst>
          </a:prstGeom>
          <a:solidFill>
            <a:schemeClr val="bg1">
              <a:lumMod val="95000"/>
            </a:schemeClr>
          </a:solidFill>
        </p:spPr>
        <p:txBody>
          <a:bodyPr vert="vert270" lIns="360000" tIns="360000" rIns="360000" bIns="360000" anchor="t"/>
          <a:lstStyle>
            <a:lvl1pPr marL="0" indent="0" algn="ctr">
              <a:buNone/>
              <a:defRPr>
                <a:solidFill>
                  <a:schemeClr val="tx1"/>
                </a:solidFill>
              </a:defRPr>
            </a:lvl1pPr>
            <a:lvl2pPr marL="450000" indent="0">
              <a:buNone/>
              <a:defRPr>
                <a:solidFill>
                  <a:schemeClr val="tx1"/>
                </a:solidFill>
              </a:defRPr>
            </a:lvl2pPr>
            <a:lvl3pPr marL="810000" indent="0">
              <a:buNone/>
              <a:defRPr>
                <a:solidFill>
                  <a:schemeClr val="tx1"/>
                </a:solidFill>
              </a:defRPr>
            </a:lvl3pPr>
            <a:lvl4pPr>
              <a:defRPr>
                <a:solidFill>
                  <a:schemeClr val="bg1"/>
                </a:solidFill>
              </a:defRPr>
            </a:lvl4pPr>
            <a:lvl5pPr>
              <a:defRPr>
                <a:solidFill>
                  <a:schemeClr val="bg1"/>
                </a:solidFill>
              </a:defRPr>
            </a:lvl5pPr>
          </a:lstStyle>
          <a:p>
            <a:pPr lvl="0"/>
            <a:r>
              <a:rPr lang="en-US"/>
              <a:t>Click to edit Master text styles</a:t>
            </a:r>
          </a:p>
        </p:txBody>
      </p:sp>
      <p:sp>
        <p:nvSpPr>
          <p:cNvPr id="75" name="Text 2"/>
          <p:cNvSpPr>
            <a:spLocks noGrp="1"/>
          </p:cNvSpPr>
          <p:nvPr>
            <p:ph type="body" sz="quarter" idx="23" hasCustomPrompt="1"/>
          </p:nvPr>
        </p:nvSpPr>
        <p:spPr>
          <a:xfrm rot="5400000">
            <a:off x="3327600" y="3113850"/>
            <a:ext cx="2721600" cy="2671200"/>
          </a:xfrm>
          <a:prstGeom prst="homePlate">
            <a:avLst>
              <a:gd name="adj" fmla="val 32171"/>
            </a:avLst>
          </a:prstGeom>
          <a:solidFill>
            <a:schemeClr val="bg1">
              <a:lumMod val="95000"/>
            </a:schemeClr>
          </a:solidFill>
        </p:spPr>
        <p:txBody>
          <a:bodyPr vert="vert270" lIns="360000" tIns="360000" rIns="360000" bIns="360000" anchor="t"/>
          <a:lstStyle>
            <a:lvl1pPr marL="0" indent="0" algn="ctr">
              <a:buNone/>
              <a:defRPr>
                <a:solidFill>
                  <a:schemeClr val="tx1"/>
                </a:solidFill>
              </a:defRPr>
            </a:lvl1pPr>
            <a:lvl2pPr marL="450000" indent="0">
              <a:buNone/>
              <a:defRPr>
                <a:solidFill>
                  <a:schemeClr val="tx1"/>
                </a:solidFill>
              </a:defRPr>
            </a:lvl2pPr>
            <a:lvl3pPr marL="810000" indent="0">
              <a:buNone/>
              <a:defRPr>
                <a:solidFill>
                  <a:schemeClr val="tx1"/>
                </a:solidFill>
              </a:defRPr>
            </a:lvl3pPr>
            <a:lvl4pPr>
              <a:defRPr>
                <a:solidFill>
                  <a:schemeClr val="bg1"/>
                </a:solidFill>
              </a:defRPr>
            </a:lvl4pPr>
            <a:lvl5pPr>
              <a:defRPr>
                <a:solidFill>
                  <a:schemeClr val="bg1"/>
                </a:solidFill>
              </a:defRPr>
            </a:lvl5pPr>
          </a:lstStyle>
          <a:p>
            <a:pPr lvl="0"/>
            <a:r>
              <a:rPr lang="en-US"/>
              <a:t>Click to edit Master text styles</a:t>
            </a:r>
          </a:p>
        </p:txBody>
      </p:sp>
      <p:sp>
        <p:nvSpPr>
          <p:cNvPr id="76" name="Text 3"/>
          <p:cNvSpPr>
            <a:spLocks noGrp="1"/>
          </p:cNvSpPr>
          <p:nvPr>
            <p:ph type="body" sz="quarter" idx="24" hasCustomPrompt="1"/>
          </p:nvPr>
        </p:nvSpPr>
        <p:spPr>
          <a:xfrm rot="5400000">
            <a:off x="6140400" y="3113850"/>
            <a:ext cx="2721600" cy="2671200"/>
          </a:xfrm>
          <a:prstGeom prst="homePlate">
            <a:avLst>
              <a:gd name="adj" fmla="val 32171"/>
            </a:avLst>
          </a:prstGeom>
          <a:solidFill>
            <a:schemeClr val="bg1">
              <a:lumMod val="95000"/>
            </a:schemeClr>
          </a:solidFill>
        </p:spPr>
        <p:txBody>
          <a:bodyPr vert="vert270" lIns="360000" tIns="360000" rIns="360000" bIns="360000" anchor="t"/>
          <a:lstStyle>
            <a:lvl1pPr marL="0" indent="0" algn="ctr">
              <a:buNone/>
              <a:defRPr>
                <a:solidFill>
                  <a:schemeClr val="tx1"/>
                </a:solidFill>
              </a:defRPr>
            </a:lvl1pPr>
            <a:lvl2pPr marL="450000" indent="0">
              <a:buNone/>
              <a:defRPr>
                <a:solidFill>
                  <a:schemeClr val="tx1"/>
                </a:solidFill>
              </a:defRPr>
            </a:lvl2pPr>
            <a:lvl3pPr marL="810000" indent="0">
              <a:buNone/>
              <a:defRPr>
                <a:solidFill>
                  <a:schemeClr val="tx1"/>
                </a:solidFill>
              </a:defRPr>
            </a:lvl3pPr>
            <a:lvl4pPr>
              <a:defRPr>
                <a:solidFill>
                  <a:schemeClr val="bg1"/>
                </a:solidFill>
              </a:defRPr>
            </a:lvl4pPr>
            <a:lvl5pPr>
              <a:defRPr>
                <a:solidFill>
                  <a:schemeClr val="bg1"/>
                </a:solidFill>
              </a:defRPr>
            </a:lvl5pPr>
          </a:lstStyle>
          <a:p>
            <a:pPr lvl="0"/>
            <a:r>
              <a:rPr lang="en-US"/>
              <a:t>Click to edit Master text styles</a:t>
            </a:r>
          </a:p>
        </p:txBody>
      </p:sp>
      <p:sp>
        <p:nvSpPr>
          <p:cNvPr id="77" name="Text 4"/>
          <p:cNvSpPr>
            <a:spLocks noGrp="1"/>
          </p:cNvSpPr>
          <p:nvPr>
            <p:ph type="body" sz="quarter" idx="25" hasCustomPrompt="1"/>
          </p:nvPr>
        </p:nvSpPr>
        <p:spPr>
          <a:xfrm rot="5400000">
            <a:off x="8953200" y="3113850"/>
            <a:ext cx="2721600" cy="2671200"/>
          </a:xfrm>
          <a:prstGeom prst="homePlate">
            <a:avLst>
              <a:gd name="adj" fmla="val 32171"/>
            </a:avLst>
          </a:prstGeom>
          <a:solidFill>
            <a:schemeClr val="bg1">
              <a:lumMod val="95000"/>
            </a:schemeClr>
          </a:solidFill>
        </p:spPr>
        <p:txBody>
          <a:bodyPr vert="vert270" lIns="360000" tIns="360000" rIns="360000" bIns="360000" anchor="t"/>
          <a:lstStyle>
            <a:lvl1pPr marL="0" indent="0" algn="ctr">
              <a:buNone/>
              <a:defRPr>
                <a:solidFill>
                  <a:schemeClr val="tx1"/>
                </a:solidFill>
              </a:defRPr>
            </a:lvl1pPr>
            <a:lvl2pPr marL="450000" indent="0">
              <a:buNone/>
              <a:defRPr>
                <a:solidFill>
                  <a:schemeClr val="tx1"/>
                </a:solidFill>
              </a:defRPr>
            </a:lvl2pPr>
            <a:lvl3pPr marL="810000" indent="0">
              <a:buNone/>
              <a:defRPr>
                <a:solidFill>
                  <a:schemeClr val="tx1"/>
                </a:solidFill>
              </a:defRPr>
            </a:lvl3pPr>
            <a:lvl4pPr>
              <a:defRPr>
                <a:solidFill>
                  <a:schemeClr val="bg1"/>
                </a:solidFill>
              </a:defRPr>
            </a:lvl4pPr>
            <a:lvl5pPr>
              <a:defRPr>
                <a:solidFill>
                  <a:schemeClr val="bg1"/>
                </a:solidFill>
              </a:defRPr>
            </a:lvl5pPr>
          </a:lstStyle>
          <a:p>
            <a:pPr lvl="0"/>
            <a:r>
              <a:rPr lang="en-US"/>
              <a:t>Click to edit Master text styles</a:t>
            </a:r>
          </a:p>
        </p:txBody>
      </p:sp>
      <p:sp>
        <p:nvSpPr>
          <p:cNvPr id="4" name="Date"/>
          <p:cNvSpPr>
            <a:spLocks noGrp="1"/>
          </p:cNvSpPr>
          <p:nvPr>
            <p:ph type="dt" sz="half" idx="10"/>
          </p:nvPr>
        </p:nvSpPr>
        <p:spPr/>
        <p:txBody>
          <a:bodyPr/>
          <a:lstStyle/>
          <a:p>
            <a:fld id="{C8FFD928-E051-4539-95C6-E4FD8C5A2CC1}" type="datetime1">
              <a:rPr lang="en-US" smtClean="0"/>
              <a:t>7/5/2019</a:t>
            </a:fld>
            <a:endParaRPr lang="en-US"/>
          </a:p>
        </p:txBody>
      </p:sp>
      <p:sp>
        <p:nvSpPr>
          <p:cNvPr id="5" name="Footer"/>
          <p:cNvSpPr>
            <a:spLocks noGrp="1"/>
          </p:cNvSpPr>
          <p:nvPr>
            <p:ph type="ftr" sz="quarter" idx="11"/>
          </p:nvPr>
        </p:nvSpPr>
        <p:spPr/>
        <p:txBody>
          <a:bodyPr/>
          <a:lstStyle/>
          <a:p>
            <a:r>
              <a:rPr lang="en-US"/>
              <a:t>COMPANY PRESENTATION PPT-TEMPLATE</a:t>
            </a:r>
          </a:p>
        </p:txBody>
      </p:sp>
      <p:sp>
        <p:nvSpPr>
          <p:cNvPr id="6" name="Slide Number"/>
          <p:cNvSpPr>
            <a:spLocks noGrp="1"/>
          </p:cNvSpPr>
          <p:nvPr>
            <p:ph type="sldNum" sz="quarter" idx="12"/>
          </p:nvPr>
        </p:nvSpPr>
        <p:spPr/>
        <p:txBody>
          <a:bodyPr/>
          <a:lstStyle/>
          <a:p>
            <a:fld id="{02CEFE82-39F2-4F47-8A0C-D5AB3496FA5C}" type="slidenum">
              <a:rPr lang="en-US" smtClean="0"/>
              <a:t>‹#›</a:t>
            </a:fld>
            <a:endParaRPr lang="en-US"/>
          </a:p>
        </p:txBody>
      </p:sp>
    </p:spTree>
    <p:extLst>
      <p:ext uri="{BB962C8B-B14F-4D97-AF65-F5344CB8AC3E}">
        <p14:creationId xmlns:p14="http://schemas.microsoft.com/office/powerpoint/2010/main" val="11691638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2_IMAGE">
    <p:spTree>
      <p:nvGrpSpPr>
        <p:cNvPr id="1" name=""/>
        <p:cNvGrpSpPr/>
        <p:nvPr/>
      </p:nvGrpSpPr>
      <p:grpSpPr>
        <a:xfrm>
          <a:off x="0" y="0"/>
          <a:ext cx="0" cy="0"/>
          <a:chOff x="0" y="0"/>
          <a:chExt cx="0" cy="0"/>
        </a:xfrm>
      </p:grpSpPr>
      <p:sp>
        <p:nvSpPr>
          <p:cNvPr id="10" name="Picture"/>
          <p:cNvSpPr>
            <a:spLocks noGrp="1"/>
          </p:cNvSpPr>
          <p:nvPr>
            <p:ph type="pic" sz="quarter" idx="14" hasCustomPrompt="1"/>
          </p:nvPr>
        </p:nvSpPr>
        <p:spPr bwMode="gray">
          <a:xfrm>
            <a:off x="0" y="0"/>
            <a:ext cx="12190413" cy="6858000"/>
          </a:xfrm>
          <a:solidFill>
            <a:schemeClr val="bg1">
              <a:lumMod val="85000"/>
            </a:schemeClr>
          </a:solidFill>
        </p:spPr>
        <p:txBody>
          <a:bodyPr lIns="144000" tIns="144000" rIns="144000" bIns="144000"/>
          <a:lstStyle>
            <a:lvl1pPr marL="0" indent="0">
              <a:buNone/>
              <a:defRPr/>
            </a:lvl1pPr>
          </a:lstStyle>
          <a:p>
            <a:r>
              <a:rPr lang="en-US"/>
              <a:t>Picture</a:t>
            </a:r>
          </a:p>
        </p:txBody>
      </p:sp>
      <p:sp>
        <p:nvSpPr>
          <p:cNvPr id="9" name="Text"/>
          <p:cNvSpPr>
            <a:spLocks noGrp="1"/>
          </p:cNvSpPr>
          <p:nvPr>
            <p:ph idx="15"/>
          </p:nvPr>
        </p:nvSpPr>
        <p:spPr bwMode="gray">
          <a:xfrm>
            <a:off x="1200" y="4474800"/>
            <a:ext cx="12189600" cy="2383200"/>
          </a:xfrm>
          <a:solidFill>
            <a:schemeClr val="accent1">
              <a:lumMod val="75000"/>
              <a:alpha val="80000"/>
            </a:schemeClr>
          </a:solidFill>
        </p:spPr>
        <p:txBody>
          <a:bodyPr lIns="540000" tIns="540000" rIns="540000" bIns="540000" anchor="ctr"/>
          <a:lstStyle>
            <a:lvl1pPr marL="0" indent="0">
              <a:buNone/>
              <a:defRPr>
                <a:solidFill>
                  <a:schemeClr val="bg1"/>
                </a:solidFill>
              </a:defRPr>
            </a:lvl1pPr>
            <a:lvl2pPr marL="450000" indent="0">
              <a:buNone/>
              <a:defRPr/>
            </a:lvl2pPr>
            <a:lvl3pPr marL="810000" indent="0">
              <a:buNone/>
              <a:defRPr/>
            </a:lvl3pPr>
            <a:lvl4pPr marL="1170000" indent="0">
              <a:buNone/>
              <a:defRPr/>
            </a:lvl4pPr>
            <a:lvl5pPr marL="1530000" indent="0">
              <a:buNone/>
              <a:defRPr/>
            </a:lvl5pPr>
          </a:lstStyle>
          <a:p>
            <a:pPr lvl="0"/>
            <a:r>
              <a:rPr lang="en-US"/>
              <a:t>Click to edit Master text styles</a:t>
            </a:r>
          </a:p>
        </p:txBody>
      </p:sp>
      <p:sp>
        <p:nvSpPr>
          <p:cNvPr id="2" name="Title"/>
          <p:cNvSpPr>
            <a:spLocks noGrp="1"/>
          </p:cNvSpPr>
          <p:nvPr>
            <p:ph type="title"/>
          </p:nvPr>
        </p:nvSpPr>
        <p:spPr bwMode="gray">
          <a:xfrm>
            <a:off x="540000" y="432000"/>
            <a:ext cx="11109600" cy="1080000"/>
          </a:xfrm>
        </p:spPr>
        <p:txBody>
          <a:bodyPr/>
          <a:lstStyle/>
          <a:p>
            <a:r>
              <a:rPr lang="en-US"/>
              <a:t>Click to edit Master title style</a:t>
            </a:r>
          </a:p>
        </p:txBody>
      </p:sp>
      <p:sp>
        <p:nvSpPr>
          <p:cNvPr id="8" name="Subtitle"/>
          <p:cNvSpPr>
            <a:spLocks noGrp="1"/>
          </p:cNvSpPr>
          <p:nvPr>
            <p:ph type="body" sz="quarter" idx="13" hasCustomPrompt="1"/>
          </p:nvPr>
        </p:nvSpPr>
        <p:spPr bwMode="gray">
          <a:xfrm>
            <a:off x="540000" y="972000"/>
            <a:ext cx="11109600" cy="540000"/>
          </a:xfrm>
        </p:spPr>
        <p:txBody>
          <a:bodyPr/>
          <a:lstStyle>
            <a:lvl1pPr marL="0" indent="0">
              <a:buNone/>
              <a:defRPr baseline="0">
                <a:solidFill>
                  <a:schemeClr val="bg1">
                    <a:lumMod val="50000"/>
                  </a:schemeClr>
                </a:solidFill>
              </a:defRPr>
            </a:lvl1pPr>
          </a:lstStyle>
          <a:p>
            <a:pPr lvl="0"/>
            <a:r>
              <a:rPr lang="en-US"/>
              <a:t>Enter your subtitle here</a:t>
            </a:r>
          </a:p>
        </p:txBody>
      </p:sp>
      <p:sp>
        <p:nvSpPr>
          <p:cNvPr id="5" name="Date"/>
          <p:cNvSpPr>
            <a:spLocks noGrp="1"/>
          </p:cNvSpPr>
          <p:nvPr>
            <p:ph type="dt" sz="half" idx="10"/>
          </p:nvPr>
        </p:nvSpPr>
        <p:spPr bwMode="ltGray"/>
        <p:txBody>
          <a:bodyPr/>
          <a:lstStyle>
            <a:lvl1pPr>
              <a:defRPr>
                <a:solidFill>
                  <a:schemeClr val="bg1"/>
                </a:solidFill>
              </a:defRPr>
            </a:lvl1pPr>
          </a:lstStyle>
          <a:p>
            <a:fld id="{631F6ED6-C0CB-4BE9-9332-B3E5FBA46D98}" type="datetime1">
              <a:rPr lang="en-US" smtClean="0"/>
              <a:t>7/5/2019</a:t>
            </a:fld>
            <a:endParaRPr lang="en-US"/>
          </a:p>
        </p:txBody>
      </p:sp>
      <p:sp>
        <p:nvSpPr>
          <p:cNvPr id="6" name="Footer"/>
          <p:cNvSpPr>
            <a:spLocks noGrp="1"/>
          </p:cNvSpPr>
          <p:nvPr>
            <p:ph type="ftr" sz="quarter" idx="11"/>
          </p:nvPr>
        </p:nvSpPr>
        <p:spPr bwMode="ltGray"/>
        <p:txBody>
          <a:bodyPr/>
          <a:lstStyle>
            <a:lvl1pPr>
              <a:defRPr>
                <a:solidFill>
                  <a:schemeClr val="bg1"/>
                </a:solidFill>
              </a:defRPr>
            </a:lvl1pPr>
          </a:lstStyle>
          <a:p>
            <a:r>
              <a:rPr lang="en-US"/>
              <a:t>COMPANY PRESENTATION PPT-TEMPLATE</a:t>
            </a:r>
          </a:p>
        </p:txBody>
      </p:sp>
      <p:sp>
        <p:nvSpPr>
          <p:cNvPr id="7" name="Slide Number"/>
          <p:cNvSpPr>
            <a:spLocks noGrp="1"/>
          </p:cNvSpPr>
          <p:nvPr>
            <p:ph type="sldNum" sz="quarter" idx="12"/>
          </p:nvPr>
        </p:nvSpPr>
        <p:spPr bwMode="ltGray"/>
        <p:txBody>
          <a:bodyPr/>
          <a:lstStyle>
            <a:lvl1pPr>
              <a:defRPr>
                <a:solidFill>
                  <a:schemeClr val="bg1"/>
                </a:solidFill>
              </a:defRPr>
            </a:lvl1pPr>
          </a:lstStyle>
          <a:p>
            <a:fld id="{02CEFE82-39F2-4F47-8A0C-D5AB3496FA5C}" type="slidenum">
              <a:rPr lang="en-US" smtClean="0"/>
              <a:pPr/>
              <a:t>‹#›</a:t>
            </a:fld>
            <a:endParaRPr lang="en-US"/>
          </a:p>
        </p:txBody>
      </p:sp>
    </p:spTree>
    <p:extLst>
      <p:ext uri="{BB962C8B-B14F-4D97-AF65-F5344CB8AC3E}">
        <p14:creationId xmlns:p14="http://schemas.microsoft.com/office/powerpoint/2010/main" val="3933066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21_CD-TITLE &amp; CONTENT">
    <p:spTree>
      <p:nvGrpSpPr>
        <p:cNvPr id="1" name=""/>
        <p:cNvGrpSpPr/>
        <p:nvPr/>
      </p:nvGrpSpPr>
      <p:grpSpPr>
        <a:xfrm>
          <a:off x="0" y="0"/>
          <a:ext cx="0" cy="0"/>
          <a:chOff x="0" y="0"/>
          <a:chExt cx="0" cy="0"/>
        </a:xfrm>
      </p:grpSpPr>
      <p:sp>
        <p:nvSpPr>
          <p:cNvPr id="2" name="Title"/>
          <p:cNvSpPr>
            <a:spLocks noGrp="1"/>
          </p:cNvSpPr>
          <p:nvPr>
            <p:ph type="title"/>
          </p:nvPr>
        </p:nvSpPr>
        <p:spPr>
          <a:xfrm>
            <a:off x="540000" y="432000"/>
            <a:ext cx="11109600" cy="1080000"/>
          </a:xfrm>
        </p:spPr>
        <p:txBody>
          <a:bodyPr/>
          <a:lstStyle/>
          <a:p>
            <a:r>
              <a:rPr lang="en-US" noProof="0"/>
              <a:t>Click to edit Master title style</a:t>
            </a:r>
          </a:p>
        </p:txBody>
      </p:sp>
      <p:sp>
        <p:nvSpPr>
          <p:cNvPr id="13" name="Subtitle"/>
          <p:cNvSpPr>
            <a:spLocks noGrp="1"/>
          </p:cNvSpPr>
          <p:nvPr>
            <p:ph type="body" sz="quarter" idx="13" hasCustomPrompt="1"/>
          </p:nvPr>
        </p:nvSpPr>
        <p:spPr>
          <a:xfrm>
            <a:off x="540000" y="972000"/>
            <a:ext cx="11109600" cy="540000"/>
          </a:xfrm>
        </p:spPr>
        <p:txBody>
          <a:bodyPr/>
          <a:lstStyle>
            <a:lvl1pPr marL="0" indent="0">
              <a:buNone/>
              <a:defRPr baseline="0">
                <a:solidFill>
                  <a:srgbClr val="7F7F7F"/>
                </a:solidFill>
              </a:defRPr>
            </a:lvl1pPr>
          </a:lstStyle>
          <a:p>
            <a:pPr lvl="0"/>
            <a:r>
              <a:rPr lang="en-US" noProof="0"/>
              <a:t>Enter your subtitle here</a:t>
            </a:r>
          </a:p>
        </p:txBody>
      </p:sp>
      <p:sp>
        <p:nvSpPr>
          <p:cNvPr id="10" name="Picture"/>
          <p:cNvSpPr>
            <a:spLocks noGrp="1"/>
          </p:cNvSpPr>
          <p:nvPr>
            <p:ph type="pic" sz="quarter" idx="15" hasCustomPrompt="1"/>
          </p:nvPr>
        </p:nvSpPr>
        <p:spPr bwMode="gray">
          <a:xfrm>
            <a:off x="0" y="1512000"/>
            <a:ext cx="4388400" cy="2365200"/>
          </a:xfrm>
          <a:solidFill>
            <a:schemeClr val="bg1">
              <a:lumMod val="85000"/>
            </a:schemeClr>
          </a:solidFill>
        </p:spPr>
        <p:txBody>
          <a:bodyPr lIns="144000" tIns="144000" rIns="144000" bIns="144000"/>
          <a:lstStyle>
            <a:lvl1pPr marL="0" indent="0">
              <a:buNone/>
              <a:defRPr/>
            </a:lvl1pPr>
          </a:lstStyle>
          <a:p>
            <a:r>
              <a:rPr lang="en-US" noProof="0"/>
              <a:t>Picture</a:t>
            </a:r>
          </a:p>
        </p:txBody>
      </p:sp>
      <p:sp>
        <p:nvSpPr>
          <p:cNvPr id="59" name="Text"/>
          <p:cNvSpPr>
            <a:spLocks noGrp="1"/>
          </p:cNvSpPr>
          <p:nvPr>
            <p:ph type="body" sz="quarter" idx="41" hasCustomPrompt="1"/>
          </p:nvPr>
        </p:nvSpPr>
        <p:spPr bwMode="gray">
          <a:xfrm>
            <a:off x="4385613" y="1512000"/>
            <a:ext cx="7804800" cy="2365200"/>
          </a:xfrm>
          <a:solidFill>
            <a:schemeClr val="accent1">
              <a:lumMod val="50000"/>
            </a:schemeClr>
          </a:solidFill>
        </p:spPr>
        <p:txBody>
          <a:bodyPr lIns="540000" tIns="180000" rIns="540000" bIns="180000" anchor="ctr"/>
          <a:lstStyle>
            <a:lvl1pPr marL="0" indent="0" algn="l">
              <a:buFontTx/>
              <a:buNone/>
              <a:defRPr>
                <a:solidFill>
                  <a:schemeClr val="bg1"/>
                </a:solidFill>
              </a:defRPr>
            </a:lvl1pPr>
          </a:lstStyle>
          <a:p>
            <a:pPr lvl="0"/>
            <a:r>
              <a:rPr lang="en-US" noProof="0"/>
              <a:t>Click to edit Master text styles</a:t>
            </a:r>
          </a:p>
        </p:txBody>
      </p:sp>
      <p:sp>
        <p:nvSpPr>
          <p:cNvPr id="14" name="Content"/>
          <p:cNvSpPr>
            <a:spLocks noGrp="1"/>
          </p:cNvSpPr>
          <p:nvPr>
            <p:ph idx="19" hasCustomPrompt="1"/>
          </p:nvPr>
        </p:nvSpPr>
        <p:spPr>
          <a:xfrm>
            <a:off x="540000" y="4233450"/>
            <a:ext cx="11109600" cy="157680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11" name="Date">
            <a:extLst>
              <a:ext uri="{FF2B5EF4-FFF2-40B4-BE49-F238E27FC236}">
                <a16:creationId xmlns:a16="http://schemas.microsoft.com/office/drawing/2014/main" id="{DDDFF02E-08A7-4DE5-A1CB-47051D065795}"/>
              </a:ext>
            </a:extLst>
          </p:cNvPr>
          <p:cNvSpPr>
            <a:spLocks noGrp="1"/>
          </p:cNvSpPr>
          <p:nvPr>
            <p:ph type="dt" sz="half" idx="10"/>
          </p:nvPr>
        </p:nvSpPr>
        <p:spPr bwMode="gray">
          <a:xfrm>
            <a:off x="10209600" y="6084000"/>
            <a:ext cx="1440000" cy="360000"/>
          </a:xfrm>
        </p:spPr>
        <p:txBody>
          <a:bodyPr/>
          <a:lstStyle/>
          <a:p>
            <a:fld id="{419F273C-0111-48BF-8AB4-B5611C4C7305}" type="datetime1">
              <a:rPr lang="en-US" smtClean="0"/>
              <a:t>7/5/2019</a:t>
            </a:fld>
            <a:endParaRPr lang="en-US"/>
          </a:p>
        </p:txBody>
      </p:sp>
      <p:sp>
        <p:nvSpPr>
          <p:cNvPr id="12" name="Footer">
            <a:extLst>
              <a:ext uri="{FF2B5EF4-FFF2-40B4-BE49-F238E27FC236}">
                <a16:creationId xmlns:a16="http://schemas.microsoft.com/office/drawing/2014/main" id="{3EA11952-97D8-4BEE-9B71-47B2B68153B5}"/>
              </a:ext>
            </a:extLst>
          </p:cNvPr>
          <p:cNvSpPr>
            <a:spLocks noGrp="1"/>
          </p:cNvSpPr>
          <p:nvPr>
            <p:ph type="ftr" sz="quarter" idx="11"/>
          </p:nvPr>
        </p:nvSpPr>
        <p:spPr bwMode="gray">
          <a:xfrm>
            <a:off x="3934800" y="6084000"/>
            <a:ext cx="4320000" cy="360000"/>
          </a:xfrm>
        </p:spPr>
        <p:txBody>
          <a:bodyPr/>
          <a:lstStyle/>
          <a:p>
            <a:r>
              <a:rPr lang="en-US"/>
              <a:t>COMPANY PRESENTATION PPT-TEMPLATE</a:t>
            </a:r>
          </a:p>
        </p:txBody>
      </p:sp>
      <p:sp>
        <p:nvSpPr>
          <p:cNvPr id="15" name="Slide Number">
            <a:extLst>
              <a:ext uri="{FF2B5EF4-FFF2-40B4-BE49-F238E27FC236}">
                <a16:creationId xmlns:a16="http://schemas.microsoft.com/office/drawing/2014/main" id="{5D91EBDE-9CA4-4F68-999B-EA9E52F284B5}"/>
              </a:ext>
            </a:extLst>
          </p:cNvPr>
          <p:cNvSpPr>
            <a:spLocks noGrp="1"/>
          </p:cNvSpPr>
          <p:nvPr>
            <p:ph type="sldNum" sz="quarter" idx="12"/>
          </p:nvPr>
        </p:nvSpPr>
        <p:spPr bwMode="gray">
          <a:xfrm>
            <a:off x="540000" y="6084000"/>
            <a:ext cx="900000" cy="360000"/>
          </a:xfrm>
        </p:spPr>
        <p:txBody>
          <a:bodyPr/>
          <a:lstStyle/>
          <a:p>
            <a:fld id="{02CEFE82-39F2-4F47-8A0C-D5AB3496FA5C}" type="slidenum">
              <a:rPr lang="en-US" smtClean="0"/>
              <a:t>‹#›</a:t>
            </a:fld>
            <a:endParaRPr lang="en-US"/>
          </a:p>
        </p:txBody>
      </p:sp>
    </p:spTree>
    <p:extLst>
      <p:ext uri="{BB962C8B-B14F-4D97-AF65-F5344CB8AC3E}">
        <p14:creationId xmlns:p14="http://schemas.microsoft.com/office/powerpoint/2010/main" val="852853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6_CD-CONTACT">
    <p:spTree>
      <p:nvGrpSpPr>
        <p:cNvPr id="1" name=""/>
        <p:cNvGrpSpPr/>
        <p:nvPr/>
      </p:nvGrpSpPr>
      <p:grpSpPr>
        <a:xfrm>
          <a:off x="0" y="0"/>
          <a:ext cx="0" cy="0"/>
          <a:chOff x="0" y="0"/>
          <a:chExt cx="0" cy="0"/>
        </a:xfrm>
      </p:grpSpPr>
      <p:sp>
        <p:nvSpPr>
          <p:cNvPr id="2" name="Title"/>
          <p:cNvSpPr>
            <a:spLocks noGrp="1"/>
          </p:cNvSpPr>
          <p:nvPr>
            <p:ph type="title"/>
          </p:nvPr>
        </p:nvSpPr>
        <p:spPr>
          <a:xfrm>
            <a:off x="540000" y="432000"/>
            <a:ext cx="11109600" cy="1080000"/>
          </a:xfrm>
        </p:spPr>
        <p:txBody>
          <a:bodyPr/>
          <a:lstStyle/>
          <a:p>
            <a:r>
              <a:rPr lang="en-US" noProof="0"/>
              <a:t>Click to edit Master title style</a:t>
            </a:r>
          </a:p>
        </p:txBody>
      </p:sp>
      <p:sp>
        <p:nvSpPr>
          <p:cNvPr id="13" name="Subtitle"/>
          <p:cNvSpPr>
            <a:spLocks noGrp="1"/>
          </p:cNvSpPr>
          <p:nvPr>
            <p:ph type="body" sz="quarter" idx="13" hasCustomPrompt="1"/>
          </p:nvPr>
        </p:nvSpPr>
        <p:spPr>
          <a:xfrm>
            <a:off x="540000" y="972000"/>
            <a:ext cx="11109600" cy="540000"/>
          </a:xfrm>
        </p:spPr>
        <p:txBody>
          <a:bodyPr/>
          <a:lstStyle>
            <a:lvl1pPr marL="0" indent="0">
              <a:buNone/>
              <a:defRPr baseline="0">
                <a:solidFill>
                  <a:srgbClr val="7F7F7F"/>
                </a:solidFill>
              </a:defRPr>
            </a:lvl1pPr>
          </a:lstStyle>
          <a:p>
            <a:pPr lvl="0"/>
            <a:r>
              <a:rPr lang="en-US" noProof="0"/>
              <a:t>Enter your subtitle here</a:t>
            </a:r>
          </a:p>
        </p:txBody>
      </p:sp>
      <p:sp>
        <p:nvSpPr>
          <p:cNvPr id="11" name="Picture"/>
          <p:cNvSpPr>
            <a:spLocks noGrp="1"/>
          </p:cNvSpPr>
          <p:nvPr>
            <p:ph type="pic" sz="quarter" idx="17" hasCustomPrompt="1"/>
          </p:nvPr>
        </p:nvSpPr>
        <p:spPr bwMode="gray">
          <a:xfrm>
            <a:off x="0" y="1512000"/>
            <a:ext cx="12190413" cy="4298400"/>
          </a:xfrm>
          <a:solidFill>
            <a:schemeClr val="bg1">
              <a:lumMod val="85000"/>
            </a:schemeClr>
          </a:solidFill>
        </p:spPr>
        <p:txBody>
          <a:bodyPr lIns="144000" tIns="144000" rIns="144000" bIns="144000"/>
          <a:lstStyle>
            <a:lvl1pPr marL="0" indent="0">
              <a:buNone/>
              <a:defRPr/>
            </a:lvl1pPr>
          </a:lstStyle>
          <a:p>
            <a:r>
              <a:rPr lang="en-US" noProof="0"/>
              <a:t>Picture</a:t>
            </a:r>
          </a:p>
        </p:txBody>
      </p:sp>
      <p:sp>
        <p:nvSpPr>
          <p:cNvPr id="8" name="Text"/>
          <p:cNvSpPr>
            <a:spLocks noGrp="1"/>
          </p:cNvSpPr>
          <p:nvPr>
            <p:ph type="body" sz="quarter" idx="18" hasCustomPrompt="1"/>
          </p:nvPr>
        </p:nvSpPr>
        <p:spPr>
          <a:xfrm>
            <a:off x="8233200" y="1512000"/>
            <a:ext cx="3416400" cy="4298400"/>
          </a:xfrm>
          <a:solidFill>
            <a:schemeClr val="accent1">
              <a:lumMod val="50000"/>
              <a:alpha val="80000"/>
            </a:schemeClr>
          </a:solidFill>
        </p:spPr>
        <p:txBody>
          <a:bodyPr lIns="360000" tIns="360000" rIns="360000" bIns="360000"/>
          <a:lstStyle>
            <a:lvl1pPr marL="0" indent="0">
              <a:buNone/>
              <a:defRPr sz="2000">
                <a:solidFill>
                  <a:schemeClr val="bg1"/>
                </a:solidFill>
              </a:defRPr>
            </a:lvl1pPr>
            <a:lvl2pPr marL="450000" indent="0">
              <a:buNone/>
              <a:defRPr sz="1800">
                <a:solidFill>
                  <a:schemeClr val="bg1"/>
                </a:solidFill>
              </a:defRPr>
            </a:lvl2pPr>
            <a:lvl3pPr marL="810000" indent="0">
              <a:buNone/>
              <a:defRPr sz="1600">
                <a:solidFill>
                  <a:schemeClr val="bg1"/>
                </a:solidFill>
              </a:defRPr>
            </a:lvl3pPr>
            <a:lvl4pPr marL="1170000" indent="0">
              <a:buNone/>
              <a:defRPr sz="1400">
                <a:solidFill>
                  <a:schemeClr val="bg1"/>
                </a:solidFill>
              </a:defRPr>
            </a:lvl4pPr>
            <a:lvl5pPr marL="1530000" indent="0">
              <a:buNone/>
              <a:defRPr sz="1400">
                <a:solidFill>
                  <a:schemeClr val="bg1"/>
                </a:solidFill>
              </a:defRPr>
            </a:lvl5pPr>
          </a:lstStyle>
          <a:p>
            <a:pPr lvl="0"/>
            <a:r>
              <a:rPr lang="en-US" noProof="0"/>
              <a:t>Click to edit Master text styles</a:t>
            </a:r>
          </a:p>
        </p:txBody>
      </p:sp>
      <p:sp>
        <p:nvSpPr>
          <p:cNvPr id="9" name="Date">
            <a:extLst>
              <a:ext uri="{FF2B5EF4-FFF2-40B4-BE49-F238E27FC236}">
                <a16:creationId xmlns:a16="http://schemas.microsoft.com/office/drawing/2014/main" id="{E4D81899-C19E-41F5-85F9-D62DD2610B44}"/>
              </a:ext>
            </a:extLst>
          </p:cNvPr>
          <p:cNvSpPr>
            <a:spLocks noGrp="1"/>
          </p:cNvSpPr>
          <p:nvPr>
            <p:ph type="dt" sz="half" idx="10"/>
          </p:nvPr>
        </p:nvSpPr>
        <p:spPr bwMode="gray">
          <a:xfrm>
            <a:off x="10209600" y="6084000"/>
            <a:ext cx="1440000" cy="360000"/>
          </a:xfrm>
        </p:spPr>
        <p:txBody>
          <a:bodyPr/>
          <a:lstStyle/>
          <a:p>
            <a:fld id="{7CB24781-123C-4CF0-8D7B-D8B0B3D4C924}" type="datetime1">
              <a:rPr lang="en-US" smtClean="0"/>
              <a:t>7/5/2019</a:t>
            </a:fld>
            <a:endParaRPr lang="en-US"/>
          </a:p>
        </p:txBody>
      </p:sp>
      <p:sp>
        <p:nvSpPr>
          <p:cNvPr id="10" name="Footer">
            <a:extLst>
              <a:ext uri="{FF2B5EF4-FFF2-40B4-BE49-F238E27FC236}">
                <a16:creationId xmlns:a16="http://schemas.microsoft.com/office/drawing/2014/main" id="{9CA99E54-C1D8-4DFF-9CA0-86897C5C8F50}"/>
              </a:ext>
            </a:extLst>
          </p:cNvPr>
          <p:cNvSpPr>
            <a:spLocks noGrp="1"/>
          </p:cNvSpPr>
          <p:nvPr>
            <p:ph type="ftr" sz="quarter" idx="11"/>
          </p:nvPr>
        </p:nvSpPr>
        <p:spPr bwMode="gray">
          <a:xfrm>
            <a:off x="3934800" y="6084000"/>
            <a:ext cx="4320000" cy="360000"/>
          </a:xfrm>
        </p:spPr>
        <p:txBody>
          <a:bodyPr/>
          <a:lstStyle/>
          <a:p>
            <a:r>
              <a:rPr lang="en-US"/>
              <a:t>COMPANY PRESENTATION PPT-TEMPLATE</a:t>
            </a:r>
          </a:p>
        </p:txBody>
      </p:sp>
      <p:sp>
        <p:nvSpPr>
          <p:cNvPr id="12" name="Slide Number">
            <a:extLst>
              <a:ext uri="{FF2B5EF4-FFF2-40B4-BE49-F238E27FC236}">
                <a16:creationId xmlns:a16="http://schemas.microsoft.com/office/drawing/2014/main" id="{CD74944A-15A9-4170-9B9B-7BC2BE0EC186}"/>
              </a:ext>
            </a:extLst>
          </p:cNvPr>
          <p:cNvSpPr>
            <a:spLocks noGrp="1"/>
          </p:cNvSpPr>
          <p:nvPr>
            <p:ph type="sldNum" sz="quarter" idx="12"/>
          </p:nvPr>
        </p:nvSpPr>
        <p:spPr bwMode="gray">
          <a:xfrm>
            <a:off x="540000" y="6084000"/>
            <a:ext cx="900000" cy="360000"/>
          </a:xfrm>
        </p:spPr>
        <p:txBody>
          <a:bodyPr/>
          <a:lstStyle/>
          <a:p>
            <a:fld id="{02CEFE82-39F2-4F47-8A0C-D5AB3496FA5C}" type="slidenum">
              <a:rPr lang="en-US" smtClean="0"/>
              <a:t>‹#›</a:t>
            </a:fld>
            <a:endParaRPr lang="en-US"/>
          </a:p>
        </p:txBody>
      </p:sp>
    </p:spTree>
    <p:extLst>
      <p:ext uri="{BB962C8B-B14F-4D97-AF65-F5344CB8AC3E}">
        <p14:creationId xmlns:p14="http://schemas.microsoft.com/office/powerpoint/2010/main" val="12664769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cNvSpPr>
            <a:spLocks noGrp="1"/>
          </p:cNvSpPr>
          <p:nvPr>
            <p:ph type="dt" sz="half" idx="10"/>
          </p:nvPr>
        </p:nvSpPr>
        <p:spPr bwMode="gray"/>
        <p:txBody>
          <a:bodyPr/>
          <a:lstStyle/>
          <a:p>
            <a:fld id="{719BD867-002F-4271-B7A8-19047D864D4A}" type="datetime1">
              <a:rPr lang="en-US" smtClean="0"/>
              <a:t>7/5/2019</a:t>
            </a:fld>
            <a:endParaRPr lang="en-US"/>
          </a:p>
        </p:txBody>
      </p:sp>
      <p:sp>
        <p:nvSpPr>
          <p:cNvPr id="3" name="Footer"/>
          <p:cNvSpPr>
            <a:spLocks noGrp="1"/>
          </p:cNvSpPr>
          <p:nvPr>
            <p:ph type="ftr" sz="quarter" idx="11"/>
          </p:nvPr>
        </p:nvSpPr>
        <p:spPr bwMode="gray"/>
        <p:txBody>
          <a:bodyPr/>
          <a:lstStyle/>
          <a:p>
            <a:r>
              <a:rPr lang="en-US"/>
              <a:t>COMPANY PRESENTATION PPT-TEMPLATE</a:t>
            </a:r>
          </a:p>
        </p:txBody>
      </p:sp>
      <p:sp>
        <p:nvSpPr>
          <p:cNvPr id="4" name="Slide Number"/>
          <p:cNvSpPr>
            <a:spLocks noGrp="1"/>
          </p:cNvSpPr>
          <p:nvPr>
            <p:ph type="sldNum" sz="quarter" idx="12"/>
          </p:nvPr>
        </p:nvSpPr>
        <p:spPr bwMode="gray"/>
        <p:txBody>
          <a:bodyPr/>
          <a:lstStyle/>
          <a:p>
            <a:fld id="{02CEFE82-39F2-4F47-8A0C-D5AB3496FA5C}" type="slidenum">
              <a:rPr lang="en-US" smtClean="0"/>
              <a:t>‹#›</a:t>
            </a:fld>
            <a:endParaRPr lang="en-US"/>
          </a:p>
        </p:txBody>
      </p:sp>
    </p:spTree>
    <p:extLst>
      <p:ext uri="{BB962C8B-B14F-4D97-AF65-F5344CB8AC3E}">
        <p14:creationId xmlns:p14="http://schemas.microsoft.com/office/powerpoint/2010/main" val="33657252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Engineering &amp; Ops">
    <p:spTree>
      <p:nvGrpSpPr>
        <p:cNvPr id="1" name=""/>
        <p:cNvGrpSpPr/>
        <p:nvPr/>
      </p:nvGrpSpPr>
      <p:grpSpPr>
        <a:xfrm>
          <a:off x="0" y="0"/>
          <a:ext cx="0" cy="0"/>
          <a:chOff x="0" y="0"/>
          <a:chExt cx="0" cy="0"/>
        </a:xfrm>
      </p:grpSpPr>
      <p:sp>
        <p:nvSpPr>
          <p:cNvPr id="28" name="Rounded Rectangle 27"/>
          <p:cNvSpPr/>
          <p:nvPr userDrawn="1"/>
        </p:nvSpPr>
        <p:spPr>
          <a:xfrm>
            <a:off x="1061019" y="307818"/>
            <a:ext cx="10711760" cy="741335"/>
          </a:xfrm>
          <a:prstGeom prst="roundRect">
            <a:avLst>
              <a:gd name="adj" fmla="val 18985"/>
            </a:avLst>
          </a:prstGeom>
          <a:solidFill>
            <a:schemeClr val="bg1">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a:xfrm>
            <a:off x="1153082" y="411119"/>
            <a:ext cx="10619696" cy="509026"/>
          </a:xfrm>
        </p:spPr>
        <p:txBody>
          <a:bodyPr/>
          <a:lstStyle>
            <a:lvl1pPr>
              <a:defRPr sz="1800" b="0" i="0">
                <a:latin typeface="Gotham HTF Medium" charset="0"/>
                <a:ea typeface="Gotham HTF Medium" charset="0"/>
                <a:cs typeface="Gotham HTF Medium" charset="0"/>
              </a:defRPr>
            </a:lvl1pPr>
          </a:lstStyle>
          <a:p>
            <a:r>
              <a:rPr lang="en-US"/>
              <a:t>Click to edit Master title style</a:t>
            </a:r>
          </a:p>
        </p:txBody>
      </p:sp>
    </p:spTree>
    <p:extLst>
      <p:ext uri="{BB962C8B-B14F-4D97-AF65-F5344CB8AC3E}">
        <p14:creationId xmlns:p14="http://schemas.microsoft.com/office/powerpoint/2010/main" val="7151280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0" name="Picture"/>
          <p:cNvSpPr>
            <a:spLocks noGrp="1"/>
          </p:cNvSpPr>
          <p:nvPr>
            <p:ph type="pic" sz="quarter" idx="14" hasCustomPrompt="1"/>
          </p:nvPr>
        </p:nvSpPr>
        <p:spPr bwMode="gray">
          <a:xfrm>
            <a:off x="0" y="0"/>
            <a:ext cx="12190413" cy="6858000"/>
          </a:xfrm>
          <a:solidFill>
            <a:schemeClr val="bg1">
              <a:lumMod val="85000"/>
            </a:schemeClr>
          </a:solidFill>
        </p:spPr>
        <p:txBody>
          <a:bodyPr lIns="144000" tIns="144000" rIns="144000" bIns="144000"/>
          <a:lstStyle>
            <a:lvl1pPr marL="0" indent="0">
              <a:buNone/>
              <a:defRPr/>
            </a:lvl1pPr>
          </a:lstStyle>
          <a:p>
            <a:r>
              <a:rPr lang="en-US"/>
              <a:t>Picture</a:t>
            </a:r>
          </a:p>
        </p:txBody>
      </p:sp>
      <p:sp>
        <p:nvSpPr>
          <p:cNvPr id="9" name="Agenda"/>
          <p:cNvSpPr>
            <a:spLocks noGrp="1"/>
          </p:cNvSpPr>
          <p:nvPr>
            <p:ph type="body" sz="quarter" idx="15"/>
          </p:nvPr>
        </p:nvSpPr>
        <p:spPr bwMode="gray">
          <a:xfrm>
            <a:off x="7802013" y="0"/>
            <a:ext cx="4388400" cy="6858000"/>
          </a:xfrm>
          <a:solidFill>
            <a:schemeClr val="accent1">
              <a:lumMod val="75000"/>
              <a:alpha val="80000"/>
            </a:schemeClr>
          </a:solidFill>
        </p:spPr>
        <p:txBody>
          <a:bodyPr lIns="540000" tIns="1512000" rIns="540000" bIns="1080000"/>
          <a:lstStyle>
            <a:lvl1pPr marL="360000" indent="-360000">
              <a:lnSpc>
                <a:spcPct val="80000"/>
              </a:lnSpc>
              <a:buFont typeface="+mj-lt"/>
              <a:buAutoNum type="arabicPeriod"/>
              <a:defRPr sz="2800">
                <a:solidFill>
                  <a:schemeClr val="bg1"/>
                </a:solidFill>
                <a:latin typeface="Bebas Neue" panose="020B0506020202020201" pitchFamily="34" charset="0"/>
              </a:defRPr>
            </a:lvl1pPr>
            <a:lvl2pPr marL="907200" indent="-457200">
              <a:buFont typeface="+mj-lt"/>
              <a:buAutoNum type="arabicPeriod"/>
              <a:defRPr sz="2800">
                <a:solidFill>
                  <a:schemeClr val="bg1"/>
                </a:solidFill>
                <a:latin typeface="Bebas Neue" panose="020B0506020202020201" pitchFamily="34" charset="0"/>
              </a:defRPr>
            </a:lvl2pPr>
            <a:lvl3pPr marL="1152900" indent="-342900">
              <a:buFont typeface="+mj-lt"/>
              <a:buAutoNum type="arabicPeriod"/>
              <a:defRPr sz="2400">
                <a:solidFill>
                  <a:schemeClr val="bg1"/>
                </a:solidFill>
                <a:latin typeface="Bebas Neue" panose="020B0506020202020201" pitchFamily="34" charset="0"/>
              </a:defRPr>
            </a:lvl3pPr>
            <a:lvl4pPr marL="1512900" indent="-342900">
              <a:buFont typeface="+mj-lt"/>
              <a:buAutoNum type="arabicPeriod"/>
              <a:defRPr sz="2000">
                <a:solidFill>
                  <a:schemeClr val="bg1"/>
                </a:solidFill>
                <a:latin typeface="Bebas Neue" panose="020B0506020202020201" pitchFamily="34" charset="0"/>
              </a:defRPr>
            </a:lvl4pPr>
            <a:lvl5pPr marL="1872900" indent="-342900">
              <a:buFont typeface="+mj-lt"/>
              <a:buAutoNum type="arabicPeriod"/>
              <a:defRPr sz="2000">
                <a:solidFill>
                  <a:schemeClr val="bg1"/>
                </a:solidFill>
                <a:latin typeface="Bebas Neue" panose="020B0506020202020201" pitchFamily="34" charset="0"/>
              </a:defRPr>
            </a:lvl5pPr>
          </a:lstStyle>
          <a:p>
            <a:pPr lvl="0"/>
            <a:r>
              <a:rPr lang="en-US"/>
              <a:t>Click to edit Master text styles</a:t>
            </a:r>
          </a:p>
        </p:txBody>
      </p:sp>
      <p:sp>
        <p:nvSpPr>
          <p:cNvPr id="2" name="Title"/>
          <p:cNvSpPr>
            <a:spLocks noGrp="1"/>
          </p:cNvSpPr>
          <p:nvPr>
            <p:ph type="title"/>
          </p:nvPr>
        </p:nvSpPr>
        <p:spPr bwMode="gray">
          <a:xfrm>
            <a:off x="540000" y="432000"/>
            <a:ext cx="11109600" cy="1080000"/>
          </a:xfrm>
        </p:spPr>
        <p:txBody>
          <a:bodyPr/>
          <a:lstStyle/>
          <a:p>
            <a:r>
              <a:rPr lang="en-US"/>
              <a:t>Click to edit Master title style</a:t>
            </a:r>
          </a:p>
        </p:txBody>
      </p:sp>
      <p:sp>
        <p:nvSpPr>
          <p:cNvPr id="8" name="Subtitle"/>
          <p:cNvSpPr>
            <a:spLocks noGrp="1"/>
          </p:cNvSpPr>
          <p:nvPr>
            <p:ph type="body" sz="quarter" idx="13" hasCustomPrompt="1"/>
          </p:nvPr>
        </p:nvSpPr>
        <p:spPr bwMode="gray">
          <a:xfrm>
            <a:off x="540000" y="972000"/>
            <a:ext cx="11109600" cy="540000"/>
          </a:xfrm>
        </p:spPr>
        <p:txBody>
          <a:bodyPr/>
          <a:lstStyle>
            <a:lvl1pPr marL="0" indent="0">
              <a:buNone/>
              <a:defRPr baseline="0">
                <a:solidFill>
                  <a:schemeClr val="bg1">
                    <a:lumMod val="50000"/>
                  </a:schemeClr>
                </a:solidFill>
              </a:defRPr>
            </a:lvl1pPr>
          </a:lstStyle>
          <a:p>
            <a:pPr lvl="0"/>
            <a:r>
              <a:rPr lang="en-US"/>
              <a:t>Enter your subtitle here</a:t>
            </a:r>
          </a:p>
        </p:txBody>
      </p:sp>
      <p:sp>
        <p:nvSpPr>
          <p:cNvPr id="5" name="Date"/>
          <p:cNvSpPr>
            <a:spLocks noGrp="1"/>
          </p:cNvSpPr>
          <p:nvPr>
            <p:ph type="dt" sz="half" idx="10"/>
          </p:nvPr>
        </p:nvSpPr>
        <p:spPr bwMode="gray"/>
        <p:txBody>
          <a:bodyPr/>
          <a:lstStyle>
            <a:lvl1pPr>
              <a:defRPr>
                <a:solidFill>
                  <a:schemeClr val="bg1"/>
                </a:solidFill>
              </a:defRPr>
            </a:lvl1pPr>
          </a:lstStyle>
          <a:p>
            <a:fld id="{E98CBE29-3DAF-4029-8754-4446D7587B81}" type="datetime1">
              <a:rPr lang="en-US" smtClean="0"/>
              <a:t>7/5/2019</a:t>
            </a:fld>
            <a:endParaRPr lang="en-US"/>
          </a:p>
        </p:txBody>
      </p:sp>
      <p:sp>
        <p:nvSpPr>
          <p:cNvPr id="6" name="Footer"/>
          <p:cNvSpPr>
            <a:spLocks noGrp="1"/>
          </p:cNvSpPr>
          <p:nvPr>
            <p:ph type="ftr" sz="quarter" idx="11"/>
          </p:nvPr>
        </p:nvSpPr>
        <p:spPr bwMode="gray"/>
        <p:txBody>
          <a:bodyPr/>
          <a:lstStyle/>
          <a:p>
            <a:r>
              <a:rPr lang="en-US"/>
              <a:t>COMPANY PRESENTATION PPT-TEMPLATE</a:t>
            </a:r>
          </a:p>
        </p:txBody>
      </p:sp>
      <p:sp>
        <p:nvSpPr>
          <p:cNvPr id="7" name="Slide Number"/>
          <p:cNvSpPr>
            <a:spLocks noGrp="1"/>
          </p:cNvSpPr>
          <p:nvPr>
            <p:ph type="sldNum" sz="quarter" idx="12"/>
          </p:nvPr>
        </p:nvSpPr>
        <p:spPr bwMode="gray"/>
        <p:txBody>
          <a:bodyPr/>
          <a:lstStyle/>
          <a:p>
            <a:fld id="{02CEFE82-39F2-4F47-8A0C-D5AB3496FA5C}" type="slidenum">
              <a:rPr lang="en-US" smtClean="0"/>
              <a:t>‹#›</a:t>
            </a:fld>
            <a:endParaRPr lang="en-US"/>
          </a:p>
        </p:txBody>
      </p:sp>
    </p:spTree>
    <p:extLst>
      <p:ext uri="{BB962C8B-B14F-4D97-AF65-F5344CB8AC3E}">
        <p14:creationId xmlns:p14="http://schemas.microsoft.com/office/powerpoint/2010/main" val="4287581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_IMAGE">
    <p:spTree>
      <p:nvGrpSpPr>
        <p:cNvPr id="1" name=""/>
        <p:cNvGrpSpPr/>
        <p:nvPr/>
      </p:nvGrpSpPr>
      <p:grpSpPr>
        <a:xfrm>
          <a:off x="0" y="0"/>
          <a:ext cx="0" cy="0"/>
          <a:chOff x="0" y="0"/>
          <a:chExt cx="0" cy="0"/>
        </a:xfrm>
      </p:grpSpPr>
      <p:sp>
        <p:nvSpPr>
          <p:cNvPr id="2" name="Title"/>
          <p:cNvSpPr>
            <a:spLocks noGrp="1"/>
          </p:cNvSpPr>
          <p:nvPr>
            <p:ph type="title"/>
          </p:nvPr>
        </p:nvSpPr>
        <p:spPr bwMode="gray">
          <a:xfrm>
            <a:off x="540000" y="432000"/>
            <a:ext cx="7264800" cy="1080000"/>
          </a:xfrm>
        </p:spPr>
        <p:txBody>
          <a:bodyPr/>
          <a:lstStyle/>
          <a:p>
            <a:r>
              <a:rPr lang="en-US"/>
              <a:t>Click to edit Master title style</a:t>
            </a:r>
          </a:p>
        </p:txBody>
      </p:sp>
      <p:sp>
        <p:nvSpPr>
          <p:cNvPr id="8" name="Subtitle"/>
          <p:cNvSpPr>
            <a:spLocks noGrp="1"/>
          </p:cNvSpPr>
          <p:nvPr>
            <p:ph type="body" sz="quarter" idx="13" hasCustomPrompt="1"/>
          </p:nvPr>
        </p:nvSpPr>
        <p:spPr bwMode="gray">
          <a:xfrm>
            <a:off x="540000" y="972000"/>
            <a:ext cx="7264800" cy="540000"/>
          </a:xfrm>
        </p:spPr>
        <p:txBody>
          <a:bodyPr/>
          <a:lstStyle>
            <a:lvl1pPr marL="0" indent="0">
              <a:buNone/>
              <a:defRPr baseline="0">
                <a:solidFill>
                  <a:schemeClr val="bg1">
                    <a:lumMod val="50000"/>
                  </a:schemeClr>
                </a:solidFill>
              </a:defRPr>
            </a:lvl1pPr>
          </a:lstStyle>
          <a:p>
            <a:pPr lvl="0"/>
            <a:r>
              <a:rPr lang="en-US"/>
              <a:t>Enter your subtitle here</a:t>
            </a:r>
          </a:p>
        </p:txBody>
      </p:sp>
      <p:sp>
        <p:nvSpPr>
          <p:cNvPr id="3" name="Content"/>
          <p:cNvSpPr>
            <a:spLocks noGrp="1"/>
          </p:cNvSpPr>
          <p:nvPr>
            <p:ph sz="half" idx="1"/>
          </p:nvPr>
        </p:nvSpPr>
        <p:spPr bwMode="gray">
          <a:xfrm>
            <a:off x="540000" y="1512000"/>
            <a:ext cx="7264800" cy="4298400"/>
          </a:xfrm>
        </p:spPr>
        <p:txBody>
          <a:bodyPr/>
          <a:lstStyle>
            <a:lvl1pPr>
              <a:defRPr sz="22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Picture"/>
          <p:cNvSpPr>
            <a:spLocks noGrp="1"/>
          </p:cNvSpPr>
          <p:nvPr>
            <p:ph type="pic" sz="quarter" idx="14" hasCustomPrompt="1"/>
          </p:nvPr>
        </p:nvSpPr>
        <p:spPr bwMode="gray">
          <a:xfrm>
            <a:off x="8233200" y="0"/>
            <a:ext cx="3957213" cy="6858000"/>
          </a:xfrm>
          <a:solidFill>
            <a:schemeClr val="bg1">
              <a:lumMod val="85000"/>
            </a:schemeClr>
          </a:solidFill>
        </p:spPr>
        <p:txBody>
          <a:bodyPr lIns="144000" tIns="144000" rIns="144000" bIns="144000"/>
          <a:lstStyle>
            <a:lvl1pPr marL="0" indent="0">
              <a:buNone/>
              <a:defRPr>
                <a:solidFill>
                  <a:schemeClr val="tx1"/>
                </a:solidFill>
              </a:defRPr>
            </a:lvl1pPr>
          </a:lstStyle>
          <a:p>
            <a:r>
              <a:rPr lang="en-US"/>
              <a:t>Picture</a:t>
            </a:r>
          </a:p>
        </p:txBody>
      </p:sp>
      <p:sp>
        <p:nvSpPr>
          <p:cNvPr id="5" name="Date"/>
          <p:cNvSpPr>
            <a:spLocks noGrp="1"/>
          </p:cNvSpPr>
          <p:nvPr>
            <p:ph type="dt" sz="half" idx="10"/>
          </p:nvPr>
        </p:nvSpPr>
        <p:spPr bwMode="gray"/>
        <p:txBody>
          <a:bodyPr/>
          <a:lstStyle/>
          <a:p>
            <a:fld id="{59757D8A-AC5C-4FCE-A649-B3D8CB87DE65}" type="datetime1">
              <a:rPr lang="en-US" smtClean="0"/>
              <a:t>7/5/2019</a:t>
            </a:fld>
            <a:endParaRPr lang="en-US"/>
          </a:p>
        </p:txBody>
      </p:sp>
      <p:sp>
        <p:nvSpPr>
          <p:cNvPr id="6" name="Footer"/>
          <p:cNvSpPr>
            <a:spLocks noGrp="1"/>
          </p:cNvSpPr>
          <p:nvPr>
            <p:ph type="ftr" sz="quarter" idx="11"/>
          </p:nvPr>
        </p:nvSpPr>
        <p:spPr bwMode="gray"/>
        <p:txBody>
          <a:bodyPr/>
          <a:lstStyle/>
          <a:p>
            <a:r>
              <a:rPr lang="en-US"/>
              <a:t>COMPANY PRESENTATION PPT-TEMPLATE</a:t>
            </a:r>
          </a:p>
        </p:txBody>
      </p:sp>
      <p:sp>
        <p:nvSpPr>
          <p:cNvPr id="7" name="Slide Number"/>
          <p:cNvSpPr>
            <a:spLocks noGrp="1"/>
          </p:cNvSpPr>
          <p:nvPr>
            <p:ph type="sldNum" sz="quarter" idx="12"/>
          </p:nvPr>
        </p:nvSpPr>
        <p:spPr bwMode="gray"/>
        <p:txBody>
          <a:bodyPr/>
          <a:lstStyle/>
          <a:p>
            <a:fld id="{02CEFE82-39F2-4F47-8A0C-D5AB3496FA5C}" type="slidenum">
              <a:rPr lang="en-US" smtClean="0"/>
              <a:t>‹#›</a:t>
            </a:fld>
            <a:endParaRPr lang="en-US"/>
          </a:p>
        </p:txBody>
      </p:sp>
    </p:spTree>
    <p:extLst>
      <p:ext uri="{BB962C8B-B14F-4D97-AF65-F5344CB8AC3E}">
        <p14:creationId xmlns:p14="http://schemas.microsoft.com/office/powerpoint/2010/main" val="16820171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MAGE_BACKGROUND_TEXTT">
    <p:spTree>
      <p:nvGrpSpPr>
        <p:cNvPr id="1" name=""/>
        <p:cNvGrpSpPr/>
        <p:nvPr/>
      </p:nvGrpSpPr>
      <p:grpSpPr>
        <a:xfrm>
          <a:off x="0" y="0"/>
          <a:ext cx="0" cy="0"/>
          <a:chOff x="0" y="0"/>
          <a:chExt cx="0" cy="0"/>
        </a:xfrm>
      </p:grpSpPr>
      <p:sp>
        <p:nvSpPr>
          <p:cNvPr id="10" name="Picture"/>
          <p:cNvSpPr>
            <a:spLocks noGrp="1"/>
          </p:cNvSpPr>
          <p:nvPr>
            <p:ph type="pic" sz="quarter" idx="14" hasCustomPrompt="1"/>
          </p:nvPr>
        </p:nvSpPr>
        <p:spPr bwMode="gray">
          <a:xfrm>
            <a:off x="0" y="0"/>
            <a:ext cx="12190413" cy="6858000"/>
          </a:xfrm>
          <a:solidFill>
            <a:schemeClr val="bg1">
              <a:lumMod val="85000"/>
            </a:schemeClr>
          </a:solidFill>
        </p:spPr>
        <p:txBody>
          <a:bodyPr lIns="144000" tIns="144000" rIns="144000" bIns="144000"/>
          <a:lstStyle>
            <a:lvl1pPr marL="0" indent="0">
              <a:buNone/>
              <a:defRPr/>
            </a:lvl1pPr>
          </a:lstStyle>
          <a:p>
            <a:r>
              <a:rPr lang="en-US"/>
              <a:t>Picture</a:t>
            </a:r>
          </a:p>
        </p:txBody>
      </p:sp>
      <p:sp>
        <p:nvSpPr>
          <p:cNvPr id="11" name="Text"/>
          <p:cNvSpPr>
            <a:spLocks noGrp="1"/>
          </p:cNvSpPr>
          <p:nvPr>
            <p:ph type="body" sz="quarter" idx="16"/>
          </p:nvPr>
        </p:nvSpPr>
        <p:spPr bwMode="gray">
          <a:xfrm>
            <a:off x="8234013" y="0"/>
            <a:ext cx="3956400" cy="6858000"/>
          </a:xfrm>
          <a:solidFill>
            <a:schemeClr val="accent1">
              <a:lumMod val="75000"/>
              <a:alpha val="80000"/>
            </a:schemeClr>
          </a:solidFill>
        </p:spPr>
        <p:txBody>
          <a:bodyPr lIns="540000" tIns="1512000" rIns="540000" bIns="1080000"/>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p:cNvSpPr>
            <a:spLocks noGrp="1"/>
          </p:cNvSpPr>
          <p:nvPr>
            <p:ph type="title"/>
          </p:nvPr>
        </p:nvSpPr>
        <p:spPr bwMode="gray">
          <a:xfrm>
            <a:off x="540000" y="432000"/>
            <a:ext cx="11109600" cy="1080000"/>
          </a:xfrm>
        </p:spPr>
        <p:txBody>
          <a:bodyPr/>
          <a:lstStyle/>
          <a:p>
            <a:r>
              <a:rPr lang="en-US"/>
              <a:t>Click to edit Master title style</a:t>
            </a:r>
          </a:p>
        </p:txBody>
      </p:sp>
      <p:sp>
        <p:nvSpPr>
          <p:cNvPr id="8" name="Subtitle"/>
          <p:cNvSpPr>
            <a:spLocks noGrp="1"/>
          </p:cNvSpPr>
          <p:nvPr>
            <p:ph type="body" sz="quarter" idx="13" hasCustomPrompt="1"/>
          </p:nvPr>
        </p:nvSpPr>
        <p:spPr bwMode="gray">
          <a:xfrm>
            <a:off x="540000" y="972000"/>
            <a:ext cx="11109600" cy="540000"/>
          </a:xfrm>
        </p:spPr>
        <p:txBody>
          <a:bodyPr/>
          <a:lstStyle>
            <a:lvl1pPr marL="0" indent="0">
              <a:buNone/>
              <a:defRPr baseline="0">
                <a:solidFill>
                  <a:schemeClr val="bg1">
                    <a:lumMod val="50000"/>
                  </a:schemeClr>
                </a:solidFill>
              </a:defRPr>
            </a:lvl1pPr>
          </a:lstStyle>
          <a:p>
            <a:pPr lvl="0"/>
            <a:r>
              <a:rPr lang="en-US"/>
              <a:t>Enter your subtitle here</a:t>
            </a:r>
          </a:p>
        </p:txBody>
      </p:sp>
      <p:sp>
        <p:nvSpPr>
          <p:cNvPr id="5" name="Date"/>
          <p:cNvSpPr>
            <a:spLocks noGrp="1"/>
          </p:cNvSpPr>
          <p:nvPr>
            <p:ph type="dt" sz="half" idx="10"/>
          </p:nvPr>
        </p:nvSpPr>
        <p:spPr bwMode="ltGray"/>
        <p:txBody>
          <a:bodyPr/>
          <a:lstStyle>
            <a:lvl1pPr>
              <a:defRPr>
                <a:solidFill>
                  <a:schemeClr val="bg1"/>
                </a:solidFill>
              </a:defRPr>
            </a:lvl1pPr>
          </a:lstStyle>
          <a:p>
            <a:fld id="{344517F4-EF2F-462A-944B-CBCA9E09CFE6}" type="datetime1">
              <a:rPr lang="en-US" smtClean="0"/>
              <a:t>7/5/2019</a:t>
            </a:fld>
            <a:endParaRPr lang="en-US"/>
          </a:p>
        </p:txBody>
      </p:sp>
      <p:sp>
        <p:nvSpPr>
          <p:cNvPr id="6" name="Footer"/>
          <p:cNvSpPr>
            <a:spLocks noGrp="1"/>
          </p:cNvSpPr>
          <p:nvPr>
            <p:ph type="ftr" sz="quarter" idx="11"/>
          </p:nvPr>
        </p:nvSpPr>
        <p:spPr bwMode="gray"/>
        <p:txBody>
          <a:bodyPr/>
          <a:lstStyle/>
          <a:p>
            <a:r>
              <a:rPr lang="en-US"/>
              <a:t>COMPANY PRESENTATION PPT-TEMPLATE</a:t>
            </a:r>
          </a:p>
        </p:txBody>
      </p:sp>
      <p:sp>
        <p:nvSpPr>
          <p:cNvPr id="7" name="Slide Number"/>
          <p:cNvSpPr>
            <a:spLocks noGrp="1"/>
          </p:cNvSpPr>
          <p:nvPr>
            <p:ph type="sldNum" sz="quarter" idx="12"/>
          </p:nvPr>
        </p:nvSpPr>
        <p:spPr bwMode="gray"/>
        <p:txBody>
          <a:bodyPr/>
          <a:lstStyle/>
          <a:p>
            <a:fld id="{02CEFE82-39F2-4F47-8A0C-D5AB3496FA5C}" type="slidenum">
              <a:rPr lang="en-US" smtClean="0"/>
              <a:t>‹#›</a:t>
            </a:fld>
            <a:endParaRPr lang="en-US"/>
          </a:p>
        </p:txBody>
      </p:sp>
    </p:spTree>
    <p:extLst>
      <p:ext uri="{BB962C8B-B14F-4D97-AF65-F5344CB8AC3E}">
        <p14:creationId xmlns:p14="http://schemas.microsoft.com/office/powerpoint/2010/main" val="3855148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5_IMAGE">
    <p:spTree>
      <p:nvGrpSpPr>
        <p:cNvPr id="1" name=""/>
        <p:cNvGrpSpPr/>
        <p:nvPr/>
      </p:nvGrpSpPr>
      <p:grpSpPr>
        <a:xfrm>
          <a:off x="0" y="0"/>
          <a:ext cx="0" cy="0"/>
          <a:chOff x="0" y="0"/>
          <a:chExt cx="0" cy="0"/>
        </a:xfrm>
      </p:grpSpPr>
      <p:sp>
        <p:nvSpPr>
          <p:cNvPr id="10" name="Picture"/>
          <p:cNvSpPr>
            <a:spLocks noGrp="1"/>
          </p:cNvSpPr>
          <p:nvPr>
            <p:ph type="pic" sz="quarter" idx="14" hasCustomPrompt="1"/>
          </p:nvPr>
        </p:nvSpPr>
        <p:spPr bwMode="gray">
          <a:xfrm>
            <a:off x="0" y="0"/>
            <a:ext cx="12190413" cy="6858000"/>
          </a:xfrm>
          <a:solidFill>
            <a:schemeClr val="bg1">
              <a:lumMod val="85000"/>
            </a:schemeClr>
          </a:solidFill>
        </p:spPr>
        <p:txBody>
          <a:bodyPr lIns="144000" tIns="144000" rIns="144000" bIns="144000"/>
          <a:lstStyle>
            <a:lvl1pPr marL="0" indent="0">
              <a:buNone/>
              <a:defRPr/>
            </a:lvl1pPr>
          </a:lstStyle>
          <a:p>
            <a:r>
              <a:rPr lang="en-US"/>
              <a:t>Picture</a:t>
            </a:r>
          </a:p>
        </p:txBody>
      </p:sp>
      <p:sp>
        <p:nvSpPr>
          <p:cNvPr id="2" name="Title"/>
          <p:cNvSpPr>
            <a:spLocks noGrp="1"/>
          </p:cNvSpPr>
          <p:nvPr>
            <p:ph type="title"/>
          </p:nvPr>
        </p:nvSpPr>
        <p:spPr bwMode="gray">
          <a:xfrm>
            <a:off x="540000" y="432000"/>
            <a:ext cx="11109600" cy="1080000"/>
          </a:xfrm>
        </p:spPr>
        <p:txBody>
          <a:bodyPr/>
          <a:lstStyle/>
          <a:p>
            <a:r>
              <a:rPr lang="en-US"/>
              <a:t>Click to edit Master title style</a:t>
            </a:r>
          </a:p>
        </p:txBody>
      </p:sp>
      <p:sp>
        <p:nvSpPr>
          <p:cNvPr id="8" name="Subtitle"/>
          <p:cNvSpPr>
            <a:spLocks noGrp="1"/>
          </p:cNvSpPr>
          <p:nvPr>
            <p:ph type="body" sz="quarter" idx="13" hasCustomPrompt="1"/>
          </p:nvPr>
        </p:nvSpPr>
        <p:spPr bwMode="gray">
          <a:xfrm>
            <a:off x="540000" y="972000"/>
            <a:ext cx="11109600" cy="540000"/>
          </a:xfrm>
        </p:spPr>
        <p:txBody>
          <a:bodyPr/>
          <a:lstStyle>
            <a:lvl1pPr marL="0" indent="0">
              <a:buNone/>
              <a:defRPr baseline="0">
                <a:solidFill>
                  <a:schemeClr val="bg1">
                    <a:lumMod val="50000"/>
                  </a:schemeClr>
                </a:solidFill>
              </a:defRPr>
            </a:lvl1pPr>
          </a:lstStyle>
          <a:p>
            <a:pPr lvl="0"/>
            <a:r>
              <a:rPr lang="en-US"/>
              <a:t>Enter your subtitle here</a:t>
            </a:r>
          </a:p>
        </p:txBody>
      </p:sp>
      <p:sp>
        <p:nvSpPr>
          <p:cNvPr id="5" name="Date"/>
          <p:cNvSpPr>
            <a:spLocks noGrp="1"/>
          </p:cNvSpPr>
          <p:nvPr>
            <p:ph type="dt" sz="half" idx="10"/>
          </p:nvPr>
        </p:nvSpPr>
        <p:spPr bwMode="gray"/>
        <p:txBody>
          <a:bodyPr/>
          <a:lstStyle/>
          <a:p>
            <a:fld id="{5CF27EF6-2FF7-42C6-B7C1-D174EB2AC201}" type="datetime1">
              <a:rPr lang="en-US" smtClean="0"/>
              <a:t>7/5/2019</a:t>
            </a:fld>
            <a:endParaRPr lang="en-US"/>
          </a:p>
        </p:txBody>
      </p:sp>
      <p:sp>
        <p:nvSpPr>
          <p:cNvPr id="6" name="Footer"/>
          <p:cNvSpPr>
            <a:spLocks noGrp="1"/>
          </p:cNvSpPr>
          <p:nvPr>
            <p:ph type="ftr" sz="quarter" idx="11"/>
          </p:nvPr>
        </p:nvSpPr>
        <p:spPr bwMode="gray"/>
        <p:txBody>
          <a:bodyPr/>
          <a:lstStyle/>
          <a:p>
            <a:r>
              <a:rPr lang="en-US"/>
              <a:t>COMPANY PRESENTATION PPT-TEMPLATE</a:t>
            </a:r>
          </a:p>
        </p:txBody>
      </p:sp>
      <p:sp>
        <p:nvSpPr>
          <p:cNvPr id="7" name="Slide Number"/>
          <p:cNvSpPr>
            <a:spLocks noGrp="1"/>
          </p:cNvSpPr>
          <p:nvPr>
            <p:ph type="sldNum" sz="quarter" idx="12"/>
          </p:nvPr>
        </p:nvSpPr>
        <p:spPr bwMode="gray"/>
        <p:txBody>
          <a:bodyPr/>
          <a:lstStyle/>
          <a:p>
            <a:fld id="{02CEFE82-39F2-4F47-8A0C-D5AB3496FA5C}" type="slidenum">
              <a:rPr lang="en-US" smtClean="0"/>
              <a:t>‹#›</a:t>
            </a:fld>
            <a:endParaRPr lang="en-US"/>
          </a:p>
        </p:txBody>
      </p:sp>
      <p:sp>
        <p:nvSpPr>
          <p:cNvPr id="9" name="Content">
            <a:extLst>
              <a:ext uri="{FF2B5EF4-FFF2-40B4-BE49-F238E27FC236}">
                <a16:creationId xmlns:a16="http://schemas.microsoft.com/office/drawing/2014/main" id="{5DF9EBD7-5C4A-41F5-A94E-DF3B9F5CFF6B}"/>
              </a:ext>
            </a:extLst>
          </p:cNvPr>
          <p:cNvSpPr>
            <a:spLocks noGrp="1"/>
          </p:cNvSpPr>
          <p:nvPr>
            <p:ph idx="1"/>
          </p:nvPr>
        </p:nvSpPr>
        <p:spPr bwMode="gray">
          <a:xfrm>
            <a:off x="540000" y="1512000"/>
            <a:ext cx="11109600" cy="4298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64628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theme" Target="../theme/theme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gray">
      <p:bgRef idx="1001">
        <a:schemeClr val="bg1"/>
      </p:bgRef>
    </p:bg>
    <p:spTree>
      <p:nvGrpSpPr>
        <p:cNvPr id="1" name=""/>
        <p:cNvGrpSpPr/>
        <p:nvPr/>
      </p:nvGrpSpPr>
      <p:grpSpPr>
        <a:xfrm>
          <a:off x="0" y="0"/>
          <a:ext cx="0" cy="0"/>
          <a:chOff x="0" y="0"/>
          <a:chExt cx="0" cy="0"/>
        </a:xfrm>
      </p:grpSpPr>
      <p:sp>
        <p:nvSpPr>
          <p:cNvPr id="2" name="Title"/>
          <p:cNvSpPr>
            <a:spLocks noGrp="1"/>
          </p:cNvSpPr>
          <p:nvPr>
            <p:ph type="title"/>
          </p:nvPr>
        </p:nvSpPr>
        <p:spPr bwMode="gray">
          <a:xfrm>
            <a:off x="540000" y="432000"/>
            <a:ext cx="11109600" cy="1080000"/>
          </a:xfrm>
          <a:prstGeom prst="rect">
            <a:avLst/>
          </a:prstGeom>
        </p:spPr>
        <p:txBody>
          <a:bodyPr vert="horz" lIns="0" tIns="0" rIns="0" bIns="0" rtlCol="0" anchor="t">
            <a:noAutofit/>
          </a:bodyPr>
          <a:lstStyle/>
          <a:p>
            <a:r>
              <a:rPr lang="en-US"/>
              <a:t>Click to edit Master title style</a:t>
            </a:r>
          </a:p>
        </p:txBody>
      </p:sp>
      <p:sp>
        <p:nvSpPr>
          <p:cNvPr id="3" name="Content"/>
          <p:cNvSpPr>
            <a:spLocks noGrp="1"/>
          </p:cNvSpPr>
          <p:nvPr>
            <p:ph type="body" idx="1"/>
          </p:nvPr>
        </p:nvSpPr>
        <p:spPr bwMode="gray">
          <a:xfrm>
            <a:off x="540000" y="1512000"/>
            <a:ext cx="11109600" cy="4298400"/>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cNvSpPr>
            <a:spLocks noGrp="1"/>
          </p:cNvSpPr>
          <p:nvPr>
            <p:ph type="dt" sz="half" idx="2"/>
          </p:nvPr>
        </p:nvSpPr>
        <p:spPr bwMode="gray">
          <a:xfrm>
            <a:off x="10209600" y="6084000"/>
            <a:ext cx="1440000" cy="360000"/>
          </a:xfrm>
          <a:prstGeom prst="rect">
            <a:avLst/>
          </a:prstGeom>
        </p:spPr>
        <p:txBody>
          <a:bodyPr vert="horz" lIns="0" tIns="0" rIns="0" bIns="0" rtlCol="0" anchor="b"/>
          <a:lstStyle>
            <a:lvl1pPr algn="r">
              <a:defRPr sz="1200">
                <a:solidFill>
                  <a:schemeClr val="bg1">
                    <a:lumMod val="50000"/>
                  </a:schemeClr>
                </a:solidFill>
              </a:defRPr>
            </a:lvl1pPr>
          </a:lstStyle>
          <a:p>
            <a:fld id="{FCFF4F9C-85BC-4EF9-9CDA-5733CF2E47D8}" type="datetime1">
              <a:rPr lang="en-US" smtClean="0"/>
              <a:t>7/5/2019</a:t>
            </a:fld>
            <a:endParaRPr lang="en-US"/>
          </a:p>
        </p:txBody>
      </p:sp>
      <p:sp>
        <p:nvSpPr>
          <p:cNvPr id="5" name="Footer"/>
          <p:cNvSpPr>
            <a:spLocks noGrp="1"/>
          </p:cNvSpPr>
          <p:nvPr>
            <p:ph type="ftr" sz="quarter" idx="3"/>
          </p:nvPr>
        </p:nvSpPr>
        <p:spPr bwMode="gray">
          <a:xfrm>
            <a:off x="3934800" y="6084000"/>
            <a:ext cx="4320000" cy="360000"/>
          </a:xfrm>
          <a:prstGeom prst="rect">
            <a:avLst/>
          </a:prstGeom>
        </p:spPr>
        <p:txBody>
          <a:bodyPr vert="horz" lIns="0" tIns="0" rIns="0" bIns="0" rtlCol="0" anchor="b"/>
          <a:lstStyle>
            <a:lvl1pPr algn="ctr">
              <a:defRPr sz="1200">
                <a:solidFill>
                  <a:schemeClr val="bg1">
                    <a:lumMod val="50000"/>
                  </a:schemeClr>
                </a:solidFill>
              </a:defRPr>
            </a:lvl1pPr>
          </a:lstStyle>
          <a:p>
            <a:r>
              <a:rPr lang="en-US"/>
              <a:t>COMPANY PRESENTATION PPT-TEMPLATE</a:t>
            </a:r>
          </a:p>
        </p:txBody>
      </p:sp>
      <p:sp>
        <p:nvSpPr>
          <p:cNvPr id="6" name="Slide Number"/>
          <p:cNvSpPr>
            <a:spLocks noGrp="1"/>
          </p:cNvSpPr>
          <p:nvPr>
            <p:ph type="sldNum" sz="quarter" idx="4"/>
          </p:nvPr>
        </p:nvSpPr>
        <p:spPr bwMode="gray">
          <a:xfrm>
            <a:off x="540000" y="6084000"/>
            <a:ext cx="900000" cy="360000"/>
          </a:xfrm>
          <a:prstGeom prst="rect">
            <a:avLst/>
          </a:prstGeom>
        </p:spPr>
        <p:txBody>
          <a:bodyPr vert="horz" lIns="0" tIns="0" rIns="0" bIns="0" rtlCol="0" anchor="b"/>
          <a:lstStyle>
            <a:lvl1pPr algn="l">
              <a:defRPr sz="1200">
                <a:solidFill>
                  <a:schemeClr val="bg1">
                    <a:lumMod val="50000"/>
                  </a:schemeClr>
                </a:solidFill>
              </a:defRPr>
            </a:lvl1pPr>
          </a:lstStyle>
          <a:p>
            <a:fld id="{02CEFE82-39F2-4F47-8A0C-D5AB3496FA5C}" type="slidenum">
              <a:rPr lang="en-US" smtClean="0"/>
              <a:pPr/>
              <a:t>‹#›</a:t>
            </a:fld>
            <a:endParaRPr lang="en-US"/>
          </a:p>
        </p:txBody>
      </p:sp>
    </p:spTree>
    <p:extLst>
      <p:ext uri="{BB962C8B-B14F-4D97-AF65-F5344CB8AC3E}">
        <p14:creationId xmlns:p14="http://schemas.microsoft.com/office/powerpoint/2010/main" val="2615922609"/>
      </p:ext>
    </p:extLst>
  </p:cSld>
  <p:clrMap bg1="lt1" tx1="dk1" bg2="lt2" tx2="dk2" accent1="accent1" accent2="accent2" accent3="accent3" accent4="accent4" accent5="accent5" accent6="accent6" hlink="hlink" folHlink="folHlink"/>
  <p:sldLayoutIdLst>
    <p:sldLayoutId id="2147483893" r:id="rId1"/>
    <p:sldLayoutId id="2147483649" r:id="rId2"/>
    <p:sldLayoutId id="2147483829" r:id="rId3"/>
    <p:sldLayoutId id="2147483668" r:id="rId4"/>
    <p:sldLayoutId id="2147483655" r:id="rId5"/>
    <p:sldLayoutId id="2147483702" r:id="rId6"/>
    <p:sldLayoutId id="2147483656" r:id="rId7"/>
    <p:sldLayoutId id="2147483717" r:id="rId8"/>
    <p:sldLayoutId id="2147483830" r:id="rId9"/>
    <p:sldLayoutId id="2147483701" r:id="rId10"/>
    <p:sldLayoutId id="2147483654" r:id="rId11"/>
    <p:sldLayoutId id="2147483722" r:id="rId12"/>
    <p:sldLayoutId id="2147483674" r:id="rId13"/>
    <p:sldLayoutId id="2147483724" r:id="rId14"/>
    <p:sldLayoutId id="2147483672" r:id="rId15"/>
    <p:sldLayoutId id="2147483718" r:id="rId16"/>
    <p:sldLayoutId id="2147483733" r:id="rId17"/>
    <p:sldLayoutId id="2147483663" r:id="rId18"/>
    <p:sldLayoutId id="2147483671" r:id="rId19"/>
    <p:sldLayoutId id="2147483683" r:id="rId20"/>
    <p:sldLayoutId id="2147483839" r:id="rId21"/>
    <p:sldLayoutId id="2147483714" r:id="rId22"/>
    <p:sldLayoutId id="2147483650" r:id="rId23"/>
    <p:sldLayoutId id="2147483652" r:id="rId24"/>
    <p:sldLayoutId id="2147483865" r:id="rId25"/>
    <p:sldLayoutId id="2147483840" r:id="rId26"/>
    <p:sldLayoutId id="2147483667" r:id="rId27"/>
    <p:sldLayoutId id="2147483866" r:id="rId28"/>
    <p:sldLayoutId id="2147483709" r:id="rId29"/>
    <p:sldLayoutId id="2147483720" r:id="rId30"/>
    <p:sldLayoutId id="2147483867" r:id="rId31"/>
    <p:sldLayoutId id="2147483695" r:id="rId32"/>
    <p:sldLayoutId id="2147483719" r:id="rId33"/>
    <p:sldLayoutId id="2147483669" r:id="rId34"/>
    <p:sldLayoutId id="2147483848" r:id="rId35"/>
    <p:sldLayoutId id="2147483849" r:id="rId36"/>
    <p:sldLayoutId id="2147483850" r:id="rId37"/>
    <p:sldLayoutId id="2147483871" r:id="rId38"/>
    <p:sldLayoutId id="2147483686" r:id="rId39"/>
    <p:sldLayoutId id="2147483715" r:id="rId40"/>
    <p:sldLayoutId id="2147483685" r:id="rId41"/>
    <p:sldLayoutId id="2147483874" r:id="rId42"/>
    <p:sldLayoutId id="2147483872" r:id="rId43"/>
    <p:sldLayoutId id="2147483688" r:id="rId44"/>
    <p:sldLayoutId id="2147483734" r:id="rId45"/>
    <p:sldLayoutId id="2147483876" r:id="rId46"/>
    <p:sldLayoutId id="2147483706" r:id="rId47"/>
    <p:sldLayoutId id="2147483888" r:id="rId48"/>
    <p:sldLayoutId id="2147483886" r:id="rId49"/>
    <p:sldLayoutId id="2147483894" r:id="rId50"/>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70000" indent="-270000" algn="l" defTabSz="914400" rtl="0" eaLnBrk="1" latinLnBrk="0" hangingPunct="1">
        <a:lnSpc>
          <a:spcPct val="90000"/>
        </a:lnSpc>
        <a:spcBef>
          <a:spcPts val="0"/>
        </a:spcBef>
        <a:spcAft>
          <a:spcPts val="1000"/>
        </a:spcAft>
        <a:buFont typeface="Wingdings" panose="05000000000000000000" pitchFamily="2" charset="2"/>
        <a:buChar char="§"/>
        <a:defRPr sz="2200" kern="1200">
          <a:solidFill>
            <a:schemeClr val="tx1"/>
          </a:solidFill>
          <a:latin typeface="+mn-lt"/>
          <a:ea typeface="+mn-ea"/>
          <a:cs typeface="+mn-cs"/>
        </a:defRPr>
      </a:lvl1pPr>
      <a:lvl2pPr marL="720000" indent="-270000" algn="l" defTabSz="914400" rtl="0" eaLnBrk="1" latinLnBrk="0" hangingPunct="1">
        <a:lnSpc>
          <a:spcPct val="90000"/>
        </a:lnSpc>
        <a:spcBef>
          <a:spcPts val="0"/>
        </a:spcBef>
        <a:spcAft>
          <a:spcPts val="1000"/>
        </a:spcAft>
        <a:buFont typeface="Calibri Light" panose="020F0302020204030204" pitchFamily="34" charset="0"/>
        <a:buChar char="–"/>
        <a:defRPr sz="2000" kern="1200">
          <a:solidFill>
            <a:schemeClr val="tx1"/>
          </a:solidFill>
          <a:latin typeface="+mn-lt"/>
          <a:ea typeface="+mn-ea"/>
          <a:cs typeface="+mn-cs"/>
        </a:defRPr>
      </a:lvl2pPr>
      <a:lvl3pPr marL="1080000" indent="-270000" algn="l" defTabSz="914400" rtl="0" eaLnBrk="1" latinLnBrk="0" hangingPunct="1">
        <a:lnSpc>
          <a:spcPct val="90000"/>
        </a:lnSpc>
        <a:spcBef>
          <a:spcPts val="0"/>
        </a:spcBef>
        <a:spcAft>
          <a:spcPts val="1000"/>
        </a:spcAft>
        <a:buFont typeface="Calibri Light" panose="020F0302020204030204" pitchFamily="34" charset="0"/>
        <a:buChar char="–"/>
        <a:defRPr sz="1800" kern="1200">
          <a:solidFill>
            <a:schemeClr val="tx1"/>
          </a:solidFill>
          <a:latin typeface="+mn-lt"/>
          <a:ea typeface="+mn-ea"/>
          <a:cs typeface="+mn-cs"/>
        </a:defRPr>
      </a:lvl3pPr>
      <a:lvl4pPr marL="144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4pPr>
      <a:lvl5pPr marL="180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3.jpeg"/><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hyperlink" Target="https://virtuositycg.com/" TargetMode="External"/><Relationship Id="rId7" Type="http://schemas.openxmlformats.org/officeDocument/2006/relationships/hyperlink" Target="https://vimeo.com/133603135" TargetMode="External"/><Relationship Id="rId2" Type="http://schemas.openxmlformats.org/officeDocument/2006/relationships/image" Target="../media/image64.jpg"/><Relationship Id="rId1" Type="http://schemas.openxmlformats.org/officeDocument/2006/relationships/slideLayout" Target="../slideLayouts/slideLayout48.xml"/><Relationship Id="rId6" Type="http://schemas.openxmlformats.org/officeDocument/2006/relationships/hyperlink" Target="https://vimeo.com/226773712" TargetMode="External"/><Relationship Id="rId5" Type="http://schemas.openxmlformats.org/officeDocument/2006/relationships/hyperlink" Target="https://vimeo.com/226773861" TargetMode="External"/><Relationship Id="rId4" Type="http://schemas.openxmlformats.org/officeDocument/2006/relationships/hyperlink" Target="https://github.com/virtuositycg" TargetMode="External"/><Relationship Id="rId9" Type="http://schemas.openxmlformats.org/officeDocument/2006/relationships/image" Target="../media/image65.png"/></Relationships>
</file>

<file path=ppt/slides/_rels/slide13.xml.rels><?xml version="1.0" encoding="UTF-8" standalone="yes"?>
<Relationships xmlns="http://schemas.openxmlformats.org/package/2006/relationships"><Relationship Id="rId3" Type="http://schemas.openxmlformats.org/officeDocument/2006/relationships/image" Target="../media/image66.jpg"/><Relationship Id="rId2" Type="http://schemas.openxmlformats.org/officeDocument/2006/relationships/notesSlide" Target="../notesSlides/notesSlide3.xml"/><Relationship Id="rId1" Type="http://schemas.openxmlformats.org/officeDocument/2006/relationships/slideLayout" Target="../slideLayouts/slideLayout49.xml"/><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Layout" Target="../slideLayouts/slideLayout50.xml"/></Relationships>
</file>

<file path=ppt/slides/_rels/slide4.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tiff"/><Relationship Id="rId3" Type="http://schemas.openxmlformats.org/officeDocument/2006/relationships/image" Target="../media/image8.png"/><Relationship Id="rId7" Type="http://schemas.openxmlformats.org/officeDocument/2006/relationships/image" Target="../media/image12.png"/><Relationship Id="rId12" Type="http://schemas.openxmlformats.org/officeDocument/2006/relationships/image" Target="../media/image17.tiff"/><Relationship Id="rId2" Type="http://schemas.openxmlformats.org/officeDocument/2006/relationships/image" Target="../media/image5.png"/><Relationship Id="rId1" Type="http://schemas.openxmlformats.org/officeDocument/2006/relationships/slideLayout" Target="../slideLayouts/slideLayout50.xml"/><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 Id="rId14" Type="http://schemas.openxmlformats.org/officeDocument/2006/relationships/image" Target="../media/image19.png"/></Relationships>
</file>

<file path=ppt/slides/_rels/slide5.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27.png"/><Relationship Id="rId3" Type="http://schemas.openxmlformats.org/officeDocument/2006/relationships/image" Target="../media/image21.png"/><Relationship Id="rId7" Type="http://schemas.openxmlformats.org/officeDocument/2006/relationships/image" Target="../media/image24.png"/><Relationship Id="rId12" Type="http://schemas.openxmlformats.org/officeDocument/2006/relationships/image" Target="../media/image19.png"/><Relationship Id="rId2" Type="http://schemas.openxmlformats.org/officeDocument/2006/relationships/image" Target="../media/image20.png"/><Relationship Id="rId1" Type="http://schemas.openxmlformats.org/officeDocument/2006/relationships/slideLayout" Target="../slideLayouts/slideLayout50.xml"/><Relationship Id="rId6" Type="http://schemas.openxmlformats.org/officeDocument/2006/relationships/image" Target="../media/image5.png"/><Relationship Id="rId11" Type="http://schemas.openxmlformats.org/officeDocument/2006/relationships/image" Target="../media/image18.tiff"/><Relationship Id="rId5" Type="http://schemas.openxmlformats.org/officeDocument/2006/relationships/image" Target="../media/image23.png"/><Relationship Id="rId10" Type="http://schemas.openxmlformats.org/officeDocument/2006/relationships/image" Target="../media/image17.tiff"/><Relationship Id="rId4" Type="http://schemas.openxmlformats.org/officeDocument/2006/relationships/image" Target="../media/image22.png"/><Relationship Id="rId9" Type="http://schemas.openxmlformats.org/officeDocument/2006/relationships/image" Target="../media/image26.png"/></Relationships>
</file>

<file path=ppt/slides/_rels/slide6.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32.png"/><Relationship Id="rId18" Type="http://schemas.openxmlformats.org/officeDocument/2006/relationships/image" Target="../media/image37.png"/><Relationship Id="rId3" Type="http://schemas.openxmlformats.org/officeDocument/2006/relationships/image" Target="../media/image17.tiff"/><Relationship Id="rId7" Type="http://schemas.openxmlformats.org/officeDocument/2006/relationships/image" Target="../media/image22.png"/><Relationship Id="rId12" Type="http://schemas.openxmlformats.org/officeDocument/2006/relationships/image" Target="../media/image31.png"/><Relationship Id="rId17" Type="http://schemas.openxmlformats.org/officeDocument/2006/relationships/image" Target="../media/image36.png"/><Relationship Id="rId2" Type="http://schemas.openxmlformats.org/officeDocument/2006/relationships/image" Target="../media/image5.png"/><Relationship Id="rId16" Type="http://schemas.openxmlformats.org/officeDocument/2006/relationships/image" Target="../media/image35.png"/><Relationship Id="rId1" Type="http://schemas.openxmlformats.org/officeDocument/2006/relationships/slideLayout" Target="../slideLayouts/slideLayout50.xml"/><Relationship Id="rId6" Type="http://schemas.openxmlformats.org/officeDocument/2006/relationships/image" Target="../media/image28.png"/><Relationship Id="rId11" Type="http://schemas.openxmlformats.org/officeDocument/2006/relationships/image" Target="../media/image30.png"/><Relationship Id="rId5" Type="http://schemas.openxmlformats.org/officeDocument/2006/relationships/image" Target="../media/image21.png"/><Relationship Id="rId15" Type="http://schemas.openxmlformats.org/officeDocument/2006/relationships/image" Target="../media/image34.png"/><Relationship Id="rId10" Type="http://schemas.openxmlformats.org/officeDocument/2006/relationships/image" Target="../media/image29.png"/><Relationship Id="rId4" Type="http://schemas.openxmlformats.org/officeDocument/2006/relationships/image" Target="../media/image18.tiff"/><Relationship Id="rId9" Type="http://schemas.openxmlformats.org/officeDocument/2006/relationships/image" Target="../media/image19.png"/><Relationship Id="rId14" Type="http://schemas.openxmlformats.org/officeDocument/2006/relationships/image" Target="../media/image33.png"/></Relationships>
</file>

<file path=ppt/slides/_rels/slide7.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45.jpeg"/><Relationship Id="rId3" Type="http://schemas.openxmlformats.org/officeDocument/2006/relationships/image" Target="../media/image17.tiff"/><Relationship Id="rId7" Type="http://schemas.openxmlformats.org/officeDocument/2006/relationships/image" Target="../media/image39.png"/><Relationship Id="rId12" Type="http://schemas.openxmlformats.org/officeDocument/2006/relationships/image" Target="../media/image44.png"/><Relationship Id="rId2" Type="http://schemas.openxmlformats.org/officeDocument/2006/relationships/image" Target="../media/image5.png"/><Relationship Id="rId1" Type="http://schemas.openxmlformats.org/officeDocument/2006/relationships/slideLayout" Target="../slideLayouts/slideLayout50.xml"/><Relationship Id="rId6" Type="http://schemas.openxmlformats.org/officeDocument/2006/relationships/image" Target="../media/image38.png"/><Relationship Id="rId11" Type="http://schemas.openxmlformats.org/officeDocument/2006/relationships/image" Target="../media/image43.png"/><Relationship Id="rId5" Type="http://schemas.openxmlformats.org/officeDocument/2006/relationships/image" Target="../media/image19.png"/><Relationship Id="rId10" Type="http://schemas.openxmlformats.org/officeDocument/2006/relationships/image" Target="../media/image42.png"/><Relationship Id="rId4" Type="http://schemas.openxmlformats.org/officeDocument/2006/relationships/image" Target="../media/image18.tiff"/><Relationship Id="rId9" Type="http://schemas.openxmlformats.org/officeDocument/2006/relationships/image" Target="../media/image41.png"/></Relationships>
</file>

<file path=ppt/slides/_rels/slide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5.png"/><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8" Type="http://schemas.openxmlformats.org/officeDocument/2006/relationships/image" Target="../media/image51.png"/><Relationship Id="rId13" Type="http://schemas.openxmlformats.org/officeDocument/2006/relationships/image" Target="../media/image56.jpg"/><Relationship Id="rId18" Type="http://schemas.microsoft.com/office/2007/relationships/hdphoto" Target="../media/hdphoto1.wdp"/><Relationship Id="rId3" Type="http://schemas.openxmlformats.org/officeDocument/2006/relationships/image" Target="../media/image5.png"/><Relationship Id="rId7" Type="http://schemas.openxmlformats.org/officeDocument/2006/relationships/image" Target="../media/image50.png"/><Relationship Id="rId12" Type="http://schemas.openxmlformats.org/officeDocument/2006/relationships/image" Target="../media/image55.png"/><Relationship Id="rId17" Type="http://schemas.openxmlformats.org/officeDocument/2006/relationships/image" Target="../media/image60.png"/><Relationship Id="rId2" Type="http://schemas.openxmlformats.org/officeDocument/2006/relationships/notesSlide" Target="../notesSlides/notesSlide2.xml"/><Relationship Id="rId16" Type="http://schemas.openxmlformats.org/officeDocument/2006/relationships/image" Target="../media/image59.png"/><Relationship Id="rId20" Type="http://schemas.openxmlformats.org/officeDocument/2006/relationships/image" Target="../media/image62.png"/><Relationship Id="rId1" Type="http://schemas.openxmlformats.org/officeDocument/2006/relationships/slideLayout" Target="../slideLayouts/slideLayout26.xml"/><Relationship Id="rId6" Type="http://schemas.openxmlformats.org/officeDocument/2006/relationships/image" Target="../media/image49.png"/><Relationship Id="rId11" Type="http://schemas.openxmlformats.org/officeDocument/2006/relationships/image" Target="../media/image54.png"/><Relationship Id="rId5" Type="http://schemas.openxmlformats.org/officeDocument/2006/relationships/image" Target="../media/image48.png"/><Relationship Id="rId15" Type="http://schemas.openxmlformats.org/officeDocument/2006/relationships/image" Target="../media/image58.svg"/><Relationship Id="rId10" Type="http://schemas.openxmlformats.org/officeDocument/2006/relationships/image" Target="../media/image53.png"/><Relationship Id="rId19" Type="http://schemas.openxmlformats.org/officeDocument/2006/relationships/image" Target="../media/image61.png"/><Relationship Id="rId4" Type="http://schemas.openxmlformats.org/officeDocument/2006/relationships/image" Target="../media/image47.png"/><Relationship Id="rId9" Type="http://schemas.openxmlformats.org/officeDocument/2006/relationships/image" Target="../media/image52.png"/><Relationship Id="rId14" Type="http://schemas.openxmlformats.org/officeDocument/2006/relationships/image" Target="../media/image5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Marcador de posición de imagen 14">
            <a:extLst>
              <a:ext uri="{FF2B5EF4-FFF2-40B4-BE49-F238E27FC236}">
                <a16:creationId xmlns:a16="http://schemas.microsoft.com/office/drawing/2014/main" id="{3B4E2BE2-F8F9-43DD-BCBA-F8E55436EFA7}"/>
              </a:ext>
            </a:extLst>
          </p:cNvPr>
          <p:cNvPicPr>
            <a:picLocks noGrp="1" noChangeAspect="1"/>
          </p:cNvPicPr>
          <p:nvPr>
            <p:ph type="pic" sz="quarter" idx="17"/>
          </p:nvPr>
        </p:nvPicPr>
        <p:blipFill>
          <a:blip r:embed="rId3"/>
          <a:srcRect t="7820" b="7820"/>
          <a:stretch>
            <a:fillRect/>
          </a:stretch>
        </p:blipFill>
        <p:spPr>
          <a:xfrm>
            <a:off x="0" y="0"/>
            <a:ext cx="12190413" cy="6858000"/>
          </a:xfrm>
          <a:prstGeom prst="rect">
            <a:avLst/>
          </a:prstGeom>
        </p:spPr>
      </p:pic>
      <p:sp>
        <p:nvSpPr>
          <p:cNvPr id="15" name="Title">
            <a:extLst>
              <a:ext uri="{FF2B5EF4-FFF2-40B4-BE49-F238E27FC236}">
                <a16:creationId xmlns:a16="http://schemas.microsoft.com/office/drawing/2014/main" id="{F7E6309A-2C03-475D-9CD8-C15256ABCDFD}"/>
              </a:ext>
            </a:extLst>
          </p:cNvPr>
          <p:cNvSpPr>
            <a:spLocks noGrp="1"/>
          </p:cNvSpPr>
          <p:nvPr>
            <p:ph type="title"/>
          </p:nvPr>
        </p:nvSpPr>
        <p:spPr bwMode="gray">
          <a:xfrm>
            <a:off x="0" y="3429000"/>
            <a:ext cx="12190414" cy="3420000"/>
          </a:xfrm>
        </p:spPr>
        <p:txBody>
          <a:bodyPr/>
          <a:lstStyle/>
          <a:p>
            <a:pPr algn="ctr"/>
            <a:r>
              <a:rPr lang="en-US" sz="4800" b="1">
                <a:latin typeface="Segoe UI" panose="020B0502040204020203" pitchFamily="34" charset="0"/>
                <a:cs typeface="Segoe UI" panose="020B0502040204020203" pitchFamily="34" charset="0"/>
              </a:rPr>
              <a:t>COMPANY PRESENTATION</a:t>
            </a:r>
            <a:br>
              <a:rPr lang="en-US" sz="6000">
                <a:latin typeface="Segoe UI" panose="020B0502040204020203" pitchFamily="34" charset="0"/>
                <a:cs typeface="Segoe UI" panose="020B0502040204020203" pitchFamily="34" charset="0"/>
              </a:rPr>
            </a:br>
            <a:endParaRPr lang="en-US" sz="2400">
              <a:latin typeface="Segoe UI" panose="020B0502040204020203" pitchFamily="34" charset="0"/>
              <a:cs typeface="Segoe UI" panose="020B0502040204020203" pitchFamily="34" charset="0"/>
            </a:endParaRPr>
          </a:p>
        </p:txBody>
      </p:sp>
      <p:sp>
        <p:nvSpPr>
          <p:cNvPr id="3" name="Marcador de número de diapositiva 2">
            <a:extLst>
              <a:ext uri="{FF2B5EF4-FFF2-40B4-BE49-F238E27FC236}">
                <a16:creationId xmlns:a16="http://schemas.microsoft.com/office/drawing/2014/main" id="{80A34D21-03E5-46EA-B16B-7AE4BEE64556}"/>
              </a:ext>
            </a:extLst>
          </p:cNvPr>
          <p:cNvSpPr>
            <a:spLocks noGrp="1"/>
          </p:cNvSpPr>
          <p:nvPr>
            <p:ph type="sldNum" sz="quarter" idx="12"/>
          </p:nvPr>
        </p:nvSpPr>
        <p:spPr/>
        <p:txBody>
          <a:bodyPr/>
          <a:lstStyle/>
          <a:p>
            <a:fld id="{02CEFE82-39F2-4F47-8A0C-D5AB3496FA5C}" type="slidenum">
              <a:rPr lang="en-US" sz="1100" smtClean="0">
                <a:latin typeface="Segoe UI" panose="020B0502040204020203" pitchFamily="34" charset="0"/>
                <a:cs typeface="Segoe UI" panose="020B0502040204020203" pitchFamily="34" charset="0"/>
              </a:rPr>
              <a:pPr/>
              <a:t>1</a:t>
            </a:fld>
            <a:endParaRPr lang="en-US" sz="1100">
              <a:latin typeface="Segoe UI" panose="020B0502040204020203" pitchFamily="34" charset="0"/>
              <a:cs typeface="Segoe UI" panose="020B0502040204020203" pitchFamily="34" charset="0"/>
            </a:endParaRPr>
          </a:p>
        </p:txBody>
      </p:sp>
      <p:grpSp>
        <p:nvGrpSpPr>
          <p:cNvPr id="7" name="Group 6">
            <a:extLst>
              <a:ext uri="{FF2B5EF4-FFF2-40B4-BE49-F238E27FC236}">
                <a16:creationId xmlns:a16="http://schemas.microsoft.com/office/drawing/2014/main" id="{D596AB51-65C7-48E2-8D31-9273C5128D1C}"/>
              </a:ext>
            </a:extLst>
          </p:cNvPr>
          <p:cNvGrpSpPr/>
          <p:nvPr/>
        </p:nvGrpSpPr>
        <p:grpSpPr>
          <a:xfrm>
            <a:off x="461556" y="5851625"/>
            <a:ext cx="3007137" cy="721202"/>
            <a:chOff x="7860647" y="1742922"/>
            <a:chExt cx="3007137" cy="721202"/>
          </a:xfrm>
        </p:grpSpPr>
        <p:pic>
          <p:nvPicPr>
            <p:cNvPr id="8" name="Picture 4" descr="https://virtuositycg.com/wp-content/uploads/2017/03/Vituosity-V-Big.png">
              <a:extLst>
                <a:ext uri="{FF2B5EF4-FFF2-40B4-BE49-F238E27FC236}">
                  <a16:creationId xmlns:a16="http://schemas.microsoft.com/office/drawing/2014/main" id="{356FA1AF-8E2B-467A-BACE-9C068C6E94A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60647" y="1742922"/>
              <a:ext cx="738231" cy="721202"/>
            </a:xfrm>
            <a:prstGeom prst="rect">
              <a:avLst/>
            </a:prstGeom>
            <a:noFill/>
            <a:extLst>
              <a:ext uri="{909E8E84-426E-40DD-AFC4-6F175D3DCCD1}">
                <a14:hiddenFill xmlns:a14="http://schemas.microsoft.com/office/drawing/2010/main">
                  <a:solidFill>
                    <a:srgbClr val="FFFFFF"/>
                  </a:solidFill>
                </a14:hiddenFill>
              </a:ext>
            </a:extLst>
          </p:spPr>
        </p:pic>
        <p:sp>
          <p:nvSpPr>
            <p:cNvPr id="9" name="Subtitle 2">
              <a:extLst>
                <a:ext uri="{FF2B5EF4-FFF2-40B4-BE49-F238E27FC236}">
                  <a16:creationId xmlns:a16="http://schemas.microsoft.com/office/drawing/2014/main" id="{5F0BA96C-14CC-4B70-8A5B-54EBA9631E67}"/>
                </a:ext>
              </a:extLst>
            </p:cNvPr>
            <p:cNvSpPr txBox="1">
              <a:spLocks/>
            </p:cNvSpPr>
            <p:nvPr/>
          </p:nvSpPr>
          <p:spPr>
            <a:xfrm>
              <a:off x="8471556" y="1801697"/>
              <a:ext cx="2396228" cy="63456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3600">
                  <a:solidFill>
                    <a:prstClr val="white"/>
                  </a:solidFill>
                  <a:latin typeface="Segoe UI" panose="020B0502040204020203" pitchFamily="34" charset="0"/>
                  <a:cs typeface="Segoe UI" panose="020B0502040204020203" pitchFamily="34" charset="0"/>
                </a:rPr>
                <a:t>Virtuosity</a:t>
              </a:r>
              <a:r>
                <a:rPr kumimoji="0" lang="en-US" sz="4000" b="0" i="0" u="none" strike="noStrike" kern="1200" cap="none" spc="0" normalizeH="0" baseline="0" noProof="0">
                  <a:ln>
                    <a:noFill/>
                  </a:ln>
                  <a:solidFill>
                    <a:prstClr val="white"/>
                  </a:solidFill>
                  <a:effectLst/>
                  <a:uLnTx/>
                  <a:uFillTx/>
                  <a:latin typeface="Segoe UI" panose="020B0502040204020203" pitchFamily="34" charset="0"/>
                  <a:cs typeface="Segoe UI" panose="020B0502040204020203" pitchFamily="34" charset="0"/>
                </a:rPr>
                <a:t> </a:t>
              </a:r>
            </a:p>
          </p:txBody>
        </p:sp>
      </p:grpSp>
      <p:sp>
        <p:nvSpPr>
          <p:cNvPr id="10" name="Marcador de pie de página 1">
            <a:extLst>
              <a:ext uri="{FF2B5EF4-FFF2-40B4-BE49-F238E27FC236}">
                <a16:creationId xmlns:a16="http://schemas.microsoft.com/office/drawing/2014/main" id="{485D9956-EC6E-49F6-8ED3-6C3D4D1F226C}"/>
              </a:ext>
            </a:extLst>
          </p:cNvPr>
          <p:cNvSpPr>
            <a:spLocks noGrp="1"/>
          </p:cNvSpPr>
          <p:nvPr>
            <p:ph type="ftr" sz="quarter" idx="11"/>
          </p:nvPr>
        </p:nvSpPr>
        <p:spPr>
          <a:xfrm>
            <a:off x="8482809" y="6240088"/>
            <a:ext cx="3707605" cy="360000"/>
          </a:xfrm>
        </p:spPr>
        <p:txBody>
          <a:bodyPr/>
          <a:lstStyle/>
          <a:p>
            <a:r>
              <a:rPr lang="en-US" sz="1100">
                <a:solidFill>
                  <a:schemeClr val="bg1"/>
                </a:solidFill>
                <a:latin typeface="Segoe UI" panose="020B0502040204020203" pitchFamily="34" charset="0"/>
                <a:cs typeface="Segoe UI" panose="020B0502040204020203" pitchFamily="34" charset="0"/>
              </a:rPr>
              <a:t>©2019 Virtuosity. All Rights Reserved.</a:t>
            </a:r>
          </a:p>
        </p:txBody>
      </p:sp>
    </p:spTree>
    <p:extLst>
      <p:ext uri="{BB962C8B-B14F-4D97-AF65-F5344CB8AC3E}">
        <p14:creationId xmlns:p14="http://schemas.microsoft.com/office/powerpoint/2010/main" val="40342160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en-US" sz="3200">
                <a:latin typeface="Segoe UI" panose="020B0502040204020203" pitchFamily="34" charset="0"/>
                <a:cs typeface="Segoe UI" panose="020B0502040204020203" pitchFamily="34" charset="0"/>
              </a:rPr>
              <a:t>COMPANY EVOLUTION &amp; MILESTONES</a:t>
            </a:r>
          </a:p>
        </p:txBody>
      </p:sp>
      <p:grpSp>
        <p:nvGrpSpPr>
          <p:cNvPr id="29" name="Gruppieren 1">
            <a:extLst>
              <a:ext uri="{FF2B5EF4-FFF2-40B4-BE49-F238E27FC236}">
                <a16:creationId xmlns:a16="http://schemas.microsoft.com/office/drawing/2014/main" id="{9CD9DD6F-D7E4-49D2-8C48-6D0A45C33F05}"/>
              </a:ext>
            </a:extLst>
          </p:cNvPr>
          <p:cNvGrpSpPr/>
          <p:nvPr/>
        </p:nvGrpSpPr>
        <p:grpSpPr>
          <a:xfrm>
            <a:off x="541129" y="1544249"/>
            <a:ext cx="11102268" cy="4074961"/>
            <a:chOff x="605462" y="1585245"/>
            <a:chExt cx="11581121" cy="4074961"/>
          </a:xfrm>
        </p:grpSpPr>
        <p:cxnSp>
          <p:nvCxnSpPr>
            <p:cNvPr id="33" name="Gerade Verbindung 59">
              <a:extLst>
                <a:ext uri="{FF2B5EF4-FFF2-40B4-BE49-F238E27FC236}">
                  <a16:creationId xmlns:a16="http://schemas.microsoft.com/office/drawing/2014/main" id="{D24159FC-5DB5-4EA3-9A1B-57EB53A8ACE8}"/>
                </a:ext>
              </a:extLst>
            </p:cNvPr>
            <p:cNvCxnSpPr/>
            <p:nvPr/>
          </p:nvCxnSpPr>
          <p:spPr>
            <a:xfrm>
              <a:off x="605462" y="3660631"/>
              <a:ext cx="11039062" cy="0"/>
            </a:xfrm>
            <a:prstGeom prst="line">
              <a:avLst/>
            </a:prstGeom>
            <a:ln w="47625" cap="rnd" cmpd="sng">
              <a:gradFill flip="none" rotWithShape="1">
                <a:gsLst>
                  <a:gs pos="40000">
                    <a:srgbClr val="4C90BE"/>
                  </a:gs>
                  <a:gs pos="0">
                    <a:schemeClr val="accent1"/>
                  </a:gs>
                  <a:gs pos="100000">
                    <a:schemeClr val="bg1">
                      <a:lumMod val="50000"/>
                    </a:schemeClr>
                  </a:gs>
                </a:gsLst>
                <a:lin ang="19800000" scaled="0"/>
                <a:tileRect/>
              </a:gra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8" name="Text Box 24">
              <a:extLst>
                <a:ext uri="{FF2B5EF4-FFF2-40B4-BE49-F238E27FC236}">
                  <a16:creationId xmlns:a16="http://schemas.microsoft.com/office/drawing/2014/main" id="{C3DD19AD-E90F-4C46-B9FE-E8CB5209E701}"/>
                </a:ext>
              </a:extLst>
            </p:cNvPr>
            <p:cNvSpPr txBox="1">
              <a:spLocks noChangeArrowheads="1"/>
            </p:cNvSpPr>
            <p:nvPr/>
          </p:nvSpPr>
          <p:spPr bwMode="gray">
            <a:xfrm>
              <a:off x="605462" y="1591410"/>
              <a:ext cx="2969599" cy="1370080"/>
            </a:xfrm>
            <a:prstGeom prst="rect">
              <a:avLst/>
            </a:prstGeom>
            <a:noFill/>
            <a:ln w="9525">
              <a:noFill/>
              <a:miter lim="800000"/>
              <a:headEnd/>
              <a:tailEnd/>
            </a:ln>
            <a:effectLst/>
          </p:spPr>
          <p:txBody>
            <a:bodyPr wrap="square" lIns="89988" tIns="0" rIns="0" bIns="0">
              <a:spAutoFit/>
            </a:bodyPr>
            <a:lstStyle/>
            <a:p>
              <a:pPr>
                <a:spcAft>
                  <a:spcPts val="800"/>
                </a:spcAft>
              </a:pPr>
              <a:r>
                <a:rPr lang="en-US" sz="2000" noProof="1">
                  <a:solidFill>
                    <a:srgbClr val="3498DB"/>
                  </a:solidFill>
                  <a:latin typeface="Segoe UI" panose="020B0502040204020203" pitchFamily="34" charset="0"/>
                  <a:cs typeface="Segoe UI" panose="020B0502040204020203" pitchFamily="34" charset="0"/>
                </a:rPr>
                <a:t>2009</a:t>
              </a:r>
              <a:br>
                <a:rPr lang="en-US" sz="1600" noProof="1">
                  <a:solidFill>
                    <a:srgbClr val="3498DB">
                      <a:lumMod val="50000"/>
                    </a:srgbClr>
                  </a:solidFill>
                  <a:latin typeface="Segoe UI" panose="020B0502040204020203" pitchFamily="34" charset="0"/>
                  <a:cs typeface="Segoe UI" panose="020B0502040204020203" pitchFamily="34" charset="0"/>
                </a:rPr>
              </a:br>
              <a:r>
                <a:rPr lang="en-US" sz="1600" noProof="1">
                  <a:solidFill>
                    <a:srgbClr val="3498DB">
                      <a:lumMod val="50000"/>
                    </a:srgbClr>
                  </a:solidFill>
                  <a:latin typeface="Segoe UI" panose="020B0502040204020203" pitchFamily="34" charset="0"/>
                  <a:cs typeface="Segoe UI" panose="020B0502040204020203" pitchFamily="34" charset="0"/>
                </a:rPr>
                <a:t>Withincompliance LLC founded as a software release compliance staffing company</a:t>
              </a:r>
            </a:p>
            <a:p>
              <a:pPr>
                <a:spcAft>
                  <a:spcPts val="800"/>
                </a:spcAft>
              </a:pPr>
              <a:endParaRPr lang="en-US" sz="1600" noProof="1">
                <a:solidFill>
                  <a:prstClr val="black">
                    <a:lumMod val="50000"/>
                    <a:lumOff val="50000"/>
                  </a:prstClr>
                </a:solidFill>
                <a:latin typeface="Segoe UI" panose="020B0502040204020203" pitchFamily="34" charset="0"/>
                <a:cs typeface="Segoe UI" panose="020B0502040204020203" pitchFamily="34" charset="0"/>
              </a:endParaRPr>
            </a:p>
          </p:txBody>
        </p:sp>
        <p:sp>
          <p:nvSpPr>
            <p:cNvPr id="39" name="Line 55">
              <a:extLst>
                <a:ext uri="{FF2B5EF4-FFF2-40B4-BE49-F238E27FC236}">
                  <a16:creationId xmlns:a16="http://schemas.microsoft.com/office/drawing/2014/main" id="{E0AC0BA5-E6BE-4F52-8442-E408FF1B299E}"/>
                </a:ext>
              </a:extLst>
            </p:cNvPr>
            <p:cNvSpPr>
              <a:spLocks noChangeShapeType="1"/>
            </p:cNvSpPr>
            <p:nvPr/>
          </p:nvSpPr>
          <p:spPr bwMode="gray">
            <a:xfrm flipV="1">
              <a:off x="605462" y="1591408"/>
              <a:ext cx="0" cy="2069222"/>
            </a:xfrm>
            <a:prstGeom prst="line">
              <a:avLst/>
            </a:prstGeom>
            <a:noFill/>
            <a:ln w="19050" cap="flat">
              <a:solidFill>
                <a:srgbClr val="969696"/>
              </a:solidFill>
              <a:prstDash val="sysDot"/>
              <a:round/>
              <a:headEnd type="oval" w="lg" len="lg"/>
              <a:tailEnd type="none" w="lg" len="lg"/>
            </a:ln>
            <a:effectLst/>
          </p:spPr>
          <p:txBody>
            <a:bodyPr tIns="0"/>
            <a:lstStyle/>
            <a:p>
              <a:pPr>
                <a:spcAft>
                  <a:spcPts val="800"/>
                </a:spcAft>
              </a:pPr>
              <a:endParaRPr lang="en-US">
                <a:solidFill>
                  <a:srgbClr val="FFFFFF">
                    <a:lumMod val="10000"/>
                  </a:srgbClr>
                </a:solidFill>
                <a:latin typeface="Segoe UI" panose="020B0502040204020203" pitchFamily="34" charset="0"/>
                <a:cs typeface="Segoe UI" panose="020B0502040204020203" pitchFamily="34" charset="0"/>
              </a:endParaRPr>
            </a:p>
          </p:txBody>
        </p:sp>
        <p:sp>
          <p:nvSpPr>
            <p:cNvPr id="42" name="Text Box 24">
              <a:extLst>
                <a:ext uri="{FF2B5EF4-FFF2-40B4-BE49-F238E27FC236}">
                  <a16:creationId xmlns:a16="http://schemas.microsoft.com/office/drawing/2014/main" id="{8F62AAA8-E3FA-465B-85C5-F38235FAB7C7}"/>
                </a:ext>
              </a:extLst>
            </p:cNvPr>
            <p:cNvSpPr txBox="1">
              <a:spLocks noChangeArrowheads="1"/>
            </p:cNvSpPr>
            <p:nvPr/>
          </p:nvSpPr>
          <p:spPr bwMode="gray">
            <a:xfrm>
              <a:off x="4569021" y="1591410"/>
              <a:ext cx="2632136" cy="1292662"/>
            </a:xfrm>
            <a:prstGeom prst="rect">
              <a:avLst/>
            </a:prstGeom>
            <a:noFill/>
            <a:ln w="9525">
              <a:noFill/>
              <a:miter lim="800000"/>
              <a:headEnd/>
              <a:tailEnd/>
            </a:ln>
            <a:effectLst/>
          </p:spPr>
          <p:txBody>
            <a:bodyPr wrap="square" lIns="89988" tIns="0" rIns="0" bIns="0">
              <a:spAutoFit/>
            </a:bodyPr>
            <a:lstStyle/>
            <a:p>
              <a:pPr>
                <a:spcAft>
                  <a:spcPts val="800"/>
                </a:spcAft>
              </a:pPr>
              <a:r>
                <a:rPr lang="en-US" sz="2000" noProof="1">
                  <a:solidFill>
                    <a:srgbClr val="3498DB"/>
                  </a:solidFill>
                  <a:latin typeface="Segoe UI" panose="020B0502040204020203" pitchFamily="34" charset="0"/>
                  <a:cs typeface="Segoe UI" panose="020B0502040204020203" pitchFamily="34" charset="0"/>
                </a:rPr>
                <a:t>2015</a:t>
              </a:r>
              <a:br>
                <a:rPr lang="en-US" sz="1600" noProof="1">
                  <a:solidFill>
                    <a:srgbClr val="3498DB">
                      <a:lumMod val="50000"/>
                    </a:srgbClr>
                  </a:solidFill>
                  <a:latin typeface="Segoe UI" panose="020B0502040204020203" pitchFamily="34" charset="0"/>
                  <a:cs typeface="Segoe UI" panose="020B0502040204020203" pitchFamily="34" charset="0"/>
                </a:rPr>
              </a:br>
              <a:r>
                <a:rPr lang="en-US" sz="1600" noProof="1">
                  <a:solidFill>
                    <a:srgbClr val="3498DB">
                      <a:lumMod val="50000"/>
                    </a:srgbClr>
                  </a:solidFill>
                  <a:latin typeface="Segoe UI" panose="020B0502040204020203" pitchFamily="34" charset="0"/>
                  <a:cs typeface="Segoe UI" panose="020B0502040204020203" pitchFamily="34" charset="0"/>
                </a:rPr>
                <a:t>Renamed Virtuosity Consulting to reflect market breadth of service offerings</a:t>
              </a:r>
              <a:endParaRPr lang="en-US" sz="1600" noProof="1">
                <a:solidFill>
                  <a:prstClr val="black">
                    <a:lumMod val="50000"/>
                    <a:lumOff val="50000"/>
                  </a:prstClr>
                </a:solidFill>
                <a:latin typeface="Segoe UI" panose="020B0502040204020203" pitchFamily="34" charset="0"/>
                <a:cs typeface="Segoe UI" panose="020B0502040204020203" pitchFamily="34" charset="0"/>
              </a:endParaRPr>
            </a:p>
          </p:txBody>
        </p:sp>
        <p:sp>
          <p:nvSpPr>
            <p:cNvPr id="43" name="Line 55">
              <a:extLst>
                <a:ext uri="{FF2B5EF4-FFF2-40B4-BE49-F238E27FC236}">
                  <a16:creationId xmlns:a16="http://schemas.microsoft.com/office/drawing/2014/main" id="{A16E40F3-BB24-473E-A7E2-7E36F710D8B2}"/>
                </a:ext>
              </a:extLst>
            </p:cNvPr>
            <p:cNvSpPr>
              <a:spLocks noChangeShapeType="1"/>
            </p:cNvSpPr>
            <p:nvPr/>
          </p:nvSpPr>
          <p:spPr bwMode="gray">
            <a:xfrm flipH="1" flipV="1">
              <a:off x="4523062" y="1585245"/>
              <a:ext cx="1" cy="2069222"/>
            </a:xfrm>
            <a:prstGeom prst="line">
              <a:avLst/>
            </a:prstGeom>
            <a:noFill/>
            <a:ln w="19050" cap="flat">
              <a:solidFill>
                <a:srgbClr val="969696"/>
              </a:solidFill>
              <a:prstDash val="sysDot"/>
              <a:round/>
              <a:headEnd type="oval" w="lg" len="lg"/>
              <a:tailEnd type="none" w="lg" len="lg"/>
            </a:ln>
            <a:effectLst/>
          </p:spPr>
          <p:txBody>
            <a:bodyPr tIns="0"/>
            <a:lstStyle/>
            <a:p>
              <a:pPr>
                <a:spcAft>
                  <a:spcPts val="800"/>
                </a:spcAft>
              </a:pPr>
              <a:endParaRPr lang="en-US">
                <a:solidFill>
                  <a:srgbClr val="FFFFFF">
                    <a:lumMod val="10000"/>
                  </a:srgbClr>
                </a:solidFill>
                <a:latin typeface="Segoe UI" panose="020B0502040204020203" pitchFamily="34" charset="0"/>
                <a:cs typeface="Segoe UI" panose="020B0502040204020203" pitchFamily="34" charset="0"/>
              </a:endParaRPr>
            </a:p>
          </p:txBody>
        </p:sp>
        <p:sp>
          <p:nvSpPr>
            <p:cNvPr id="46" name="Text Box 24">
              <a:extLst>
                <a:ext uri="{FF2B5EF4-FFF2-40B4-BE49-F238E27FC236}">
                  <a16:creationId xmlns:a16="http://schemas.microsoft.com/office/drawing/2014/main" id="{BC698D84-C2AD-4AFD-817A-41C1FD1EA844}"/>
                </a:ext>
              </a:extLst>
            </p:cNvPr>
            <p:cNvSpPr txBox="1">
              <a:spLocks noChangeArrowheads="1"/>
            </p:cNvSpPr>
            <p:nvPr/>
          </p:nvSpPr>
          <p:spPr bwMode="gray">
            <a:xfrm>
              <a:off x="7765960" y="1656006"/>
              <a:ext cx="3499052" cy="1395254"/>
            </a:xfrm>
            <a:prstGeom prst="rect">
              <a:avLst/>
            </a:prstGeom>
            <a:noFill/>
            <a:ln w="9525">
              <a:noFill/>
              <a:miter lim="800000"/>
              <a:headEnd/>
              <a:tailEnd/>
            </a:ln>
            <a:effectLst/>
          </p:spPr>
          <p:txBody>
            <a:bodyPr wrap="square" lIns="89988" tIns="0" rIns="0" bIns="0">
              <a:spAutoFit/>
            </a:bodyPr>
            <a:lstStyle/>
            <a:p>
              <a:pPr>
                <a:spcAft>
                  <a:spcPts val="800"/>
                </a:spcAft>
              </a:pPr>
              <a:r>
                <a:rPr lang="en-US" sz="2000" noProof="1">
                  <a:solidFill>
                    <a:srgbClr val="3498DB"/>
                  </a:solidFill>
                  <a:latin typeface="Segoe UI" panose="020B0502040204020203" pitchFamily="34" charset="0"/>
                  <a:cs typeface="Segoe UI" panose="020B0502040204020203" pitchFamily="34" charset="0"/>
                </a:rPr>
                <a:t>2017-2018</a:t>
              </a:r>
              <a:br>
                <a:rPr lang="en-US" sz="1600" noProof="1">
                  <a:solidFill>
                    <a:srgbClr val="3498DB">
                      <a:lumMod val="50000"/>
                    </a:srgbClr>
                  </a:solidFill>
                  <a:latin typeface="Segoe UI" panose="020B0502040204020203" pitchFamily="34" charset="0"/>
                  <a:cs typeface="Segoe UI" panose="020B0502040204020203" pitchFamily="34" charset="0"/>
                </a:rPr>
              </a:br>
              <a:r>
                <a:rPr lang="en-US" sz="1600" noProof="1">
                  <a:solidFill>
                    <a:srgbClr val="3498DB">
                      <a:lumMod val="50000"/>
                    </a:srgbClr>
                  </a:solidFill>
                  <a:latin typeface="Segoe UI" panose="020B0502040204020203" pitchFamily="34" charset="0"/>
                  <a:cs typeface="Segoe UI" panose="020B0502040204020203" pitchFamily="34" charset="0"/>
                </a:rPr>
                <a:t>Rapid Growth; Three additional Development Centers brought online</a:t>
              </a:r>
              <a:endParaRPr lang="en-US" sz="1600" noProof="1">
                <a:solidFill>
                  <a:prstClr val="black">
                    <a:lumMod val="50000"/>
                    <a:lumOff val="50000"/>
                  </a:prstClr>
                </a:solidFill>
                <a:latin typeface="Segoe UI" panose="020B0502040204020203" pitchFamily="34" charset="0"/>
                <a:cs typeface="Segoe UI" panose="020B0502040204020203" pitchFamily="34" charset="0"/>
              </a:endParaRPr>
            </a:p>
            <a:p>
              <a:pPr>
                <a:spcAft>
                  <a:spcPts val="800"/>
                </a:spcAft>
              </a:pPr>
              <a:endParaRPr lang="en-US" sz="1600" noProof="1">
                <a:solidFill>
                  <a:prstClr val="black">
                    <a:lumMod val="50000"/>
                    <a:lumOff val="50000"/>
                  </a:prstClr>
                </a:solidFill>
                <a:latin typeface="Segoe UI" panose="020B0502040204020203" pitchFamily="34" charset="0"/>
                <a:cs typeface="Segoe UI" panose="020B0502040204020203" pitchFamily="34" charset="0"/>
              </a:endParaRPr>
            </a:p>
          </p:txBody>
        </p:sp>
        <p:sp>
          <p:nvSpPr>
            <p:cNvPr id="47" name="Line 55">
              <a:extLst>
                <a:ext uri="{FF2B5EF4-FFF2-40B4-BE49-F238E27FC236}">
                  <a16:creationId xmlns:a16="http://schemas.microsoft.com/office/drawing/2014/main" id="{71BD64F3-5607-4284-BCE4-3473F848A837}"/>
                </a:ext>
              </a:extLst>
            </p:cNvPr>
            <p:cNvSpPr>
              <a:spLocks noChangeShapeType="1"/>
            </p:cNvSpPr>
            <p:nvPr/>
          </p:nvSpPr>
          <p:spPr bwMode="gray">
            <a:xfrm flipV="1">
              <a:off x="7584580" y="1585245"/>
              <a:ext cx="0" cy="2069223"/>
            </a:xfrm>
            <a:prstGeom prst="line">
              <a:avLst/>
            </a:prstGeom>
            <a:noFill/>
            <a:ln w="19050" cap="flat">
              <a:solidFill>
                <a:srgbClr val="969696"/>
              </a:solidFill>
              <a:prstDash val="sysDot"/>
              <a:round/>
              <a:headEnd type="oval" w="lg" len="lg"/>
              <a:tailEnd type="none" w="lg" len="lg"/>
            </a:ln>
            <a:effectLst/>
          </p:spPr>
          <p:txBody>
            <a:bodyPr tIns="0"/>
            <a:lstStyle/>
            <a:p>
              <a:pPr>
                <a:spcAft>
                  <a:spcPts val="800"/>
                </a:spcAft>
              </a:pPr>
              <a:endParaRPr lang="en-US">
                <a:solidFill>
                  <a:srgbClr val="FFFFFF">
                    <a:lumMod val="10000"/>
                  </a:srgbClr>
                </a:solidFill>
                <a:latin typeface="Segoe UI" panose="020B0502040204020203" pitchFamily="34" charset="0"/>
                <a:cs typeface="Segoe UI" panose="020B0502040204020203" pitchFamily="34" charset="0"/>
              </a:endParaRPr>
            </a:p>
          </p:txBody>
        </p:sp>
        <p:sp>
          <p:nvSpPr>
            <p:cNvPr id="55" name="Text Box 24">
              <a:extLst>
                <a:ext uri="{FF2B5EF4-FFF2-40B4-BE49-F238E27FC236}">
                  <a16:creationId xmlns:a16="http://schemas.microsoft.com/office/drawing/2014/main" id="{AED1B26B-46AB-4DAD-93D0-4FFDF8B63764}"/>
                </a:ext>
              </a:extLst>
            </p:cNvPr>
            <p:cNvSpPr txBox="1">
              <a:spLocks noChangeArrowheads="1"/>
            </p:cNvSpPr>
            <p:nvPr/>
          </p:nvSpPr>
          <p:spPr bwMode="gray">
            <a:xfrm flipH="1">
              <a:off x="2273682" y="3990088"/>
              <a:ext cx="2867211" cy="1292662"/>
            </a:xfrm>
            <a:prstGeom prst="rect">
              <a:avLst/>
            </a:prstGeom>
            <a:noFill/>
            <a:ln w="9525">
              <a:noFill/>
              <a:miter lim="800000"/>
              <a:headEnd/>
              <a:tailEnd/>
            </a:ln>
            <a:effectLst/>
          </p:spPr>
          <p:txBody>
            <a:bodyPr wrap="square" lIns="89988" tIns="0" rIns="0" bIns="0" anchor="b" anchorCtr="0">
              <a:spAutoFit/>
            </a:bodyPr>
            <a:lstStyle/>
            <a:p>
              <a:pPr>
                <a:spcAft>
                  <a:spcPts val="800"/>
                </a:spcAft>
              </a:pPr>
              <a:r>
                <a:rPr lang="en-US" sz="2000" noProof="1">
                  <a:solidFill>
                    <a:srgbClr val="3498DB"/>
                  </a:solidFill>
                  <a:latin typeface="Segoe UI" panose="020B0502040204020203" pitchFamily="34" charset="0"/>
                  <a:cs typeface="Segoe UI" panose="020B0502040204020203" pitchFamily="34" charset="0"/>
                </a:rPr>
                <a:t>2011</a:t>
              </a:r>
              <a:br>
                <a:rPr lang="en-US" sz="1600" noProof="1">
                  <a:solidFill>
                    <a:srgbClr val="3498DB">
                      <a:lumMod val="50000"/>
                    </a:srgbClr>
                  </a:solidFill>
                  <a:latin typeface="Segoe UI" panose="020B0502040204020203" pitchFamily="34" charset="0"/>
                  <a:cs typeface="Segoe UI" panose="020B0502040204020203" pitchFamily="34" charset="0"/>
                </a:rPr>
              </a:br>
              <a:r>
                <a:rPr lang="en-US" sz="1600" noProof="1">
                  <a:solidFill>
                    <a:srgbClr val="3498DB">
                      <a:lumMod val="50000"/>
                    </a:srgbClr>
                  </a:solidFill>
                  <a:latin typeface="Segoe UI" panose="020B0502040204020203" pitchFamily="34" charset="0"/>
                  <a:cs typeface="Segoe UI" panose="020B0502040204020203" pitchFamily="34" charset="0"/>
                </a:rPr>
                <a:t>Organic expansion of project &amp; service offerings; Increased number of clients and revenue 3X</a:t>
              </a:r>
            </a:p>
          </p:txBody>
        </p:sp>
        <p:sp>
          <p:nvSpPr>
            <p:cNvPr id="56" name="Line 55">
              <a:extLst>
                <a:ext uri="{FF2B5EF4-FFF2-40B4-BE49-F238E27FC236}">
                  <a16:creationId xmlns:a16="http://schemas.microsoft.com/office/drawing/2014/main" id="{93171F49-A71D-4ADF-85DA-9C72922CE48E}"/>
                </a:ext>
              </a:extLst>
            </p:cNvPr>
            <p:cNvSpPr>
              <a:spLocks noChangeShapeType="1"/>
            </p:cNvSpPr>
            <p:nvPr/>
          </p:nvSpPr>
          <p:spPr bwMode="gray">
            <a:xfrm flipH="1" flipV="1">
              <a:off x="2191662" y="3669975"/>
              <a:ext cx="12505" cy="1990231"/>
            </a:xfrm>
            <a:prstGeom prst="line">
              <a:avLst/>
            </a:prstGeom>
            <a:noFill/>
            <a:ln w="19050" cap="flat">
              <a:solidFill>
                <a:srgbClr val="969696"/>
              </a:solidFill>
              <a:prstDash val="sysDot"/>
              <a:round/>
              <a:headEnd type="none" w="med" len="med"/>
              <a:tailEnd type="oval" w="lg" len="lg"/>
            </a:ln>
            <a:effectLst/>
          </p:spPr>
          <p:txBody>
            <a:bodyPr bIns="0"/>
            <a:lstStyle/>
            <a:p>
              <a:pPr>
                <a:spcAft>
                  <a:spcPts val="800"/>
                </a:spcAft>
              </a:pPr>
              <a:endParaRPr lang="en-US">
                <a:solidFill>
                  <a:srgbClr val="FFFFFF">
                    <a:lumMod val="10000"/>
                  </a:srgbClr>
                </a:solidFill>
                <a:latin typeface="Segoe UI" panose="020B0502040204020203" pitchFamily="34" charset="0"/>
                <a:cs typeface="Segoe UI" panose="020B0502040204020203" pitchFamily="34" charset="0"/>
              </a:endParaRPr>
            </a:p>
          </p:txBody>
        </p:sp>
        <p:sp>
          <p:nvSpPr>
            <p:cNvPr id="59" name="Text Box 24">
              <a:extLst>
                <a:ext uri="{FF2B5EF4-FFF2-40B4-BE49-F238E27FC236}">
                  <a16:creationId xmlns:a16="http://schemas.microsoft.com/office/drawing/2014/main" id="{A4DF9F90-1BB5-462A-9889-6C1A5EF0A8BF}"/>
                </a:ext>
              </a:extLst>
            </p:cNvPr>
            <p:cNvSpPr txBox="1">
              <a:spLocks noChangeArrowheads="1"/>
            </p:cNvSpPr>
            <p:nvPr/>
          </p:nvSpPr>
          <p:spPr bwMode="gray">
            <a:xfrm flipH="1">
              <a:off x="6008397" y="4236310"/>
              <a:ext cx="3152366" cy="1046440"/>
            </a:xfrm>
            <a:prstGeom prst="rect">
              <a:avLst/>
            </a:prstGeom>
            <a:noFill/>
            <a:ln w="9525">
              <a:noFill/>
              <a:miter lim="800000"/>
              <a:headEnd/>
              <a:tailEnd/>
            </a:ln>
            <a:effectLst/>
          </p:spPr>
          <p:txBody>
            <a:bodyPr wrap="square" lIns="89988" tIns="0" rIns="0" bIns="0" anchor="b" anchorCtr="0">
              <a:spAutoFit/>
            </a:bodyPr>
            <a:lstStyle/>
            <a:p>
              <a:pPr>
                <a:spcAft>
                  <a:spcPts val="800"/>
                </a:spcAft>
              </a:pPr>
              <a:r>
                <a:rPr lang="en-US" sz="2000" noProof="1">
                  <a:solidFill>
                    <a:srgbClr val="3498DB"/>
                  </a:solidFill>
                  <a:latin typeface="Segoe UI" panose="020B0502040204020203" pitchFamily="34" charset="0"/>
                  <a:cs typeface="Segoe UI" panose="020B0502040204020203" pitchFamily="34" charset="0"/>
                </a:rPr>
                <a:t>2017</a:t>
              </a:r>
              <a:br>
                <a:rPr lang="en-US" sz="1600" noProof="1">
                  <a:solidFill>
                    <a:srgbClr val="3498DB">
                      <a:lumMod val="50000"/>
                    </a:srgbClr>
                  </a:solidFill>
                  <a:latin typeface="Segoe UI" panose="020B0502040204020203" pitchFamily="34" charset="0"/>
                  <a:cs typeface="Segoe UI" panose="020B0502040204020203" pitchFamily="34" charset="0"/>
                </a:rPr>
              </a:br>
              <a:r>
                <a:rPr lang="en-US" sz="1600" noProof="1">
                  <a:solidFill>
                    <a:srgbClr val="3498DB">
                      <a:lumMod val="50000"/>
                    </a:srgbClr>
                  </a:solidFill>
                  <a:latin typeface="Segoe UI" panose="020B0502040204020203" pitchFamily="34" charset="0"/>
                  <a:cs typeface="Segoe UI" panose="020B0502040204020203" pitchFamily="34" charset="0"/>
                </a:rPr>
                <a:t>Core focus on software development services;  Chennai Development Center opened</a:t>
              </a:r>
            </a:p>
          </p:txBody>
        </p:sp>
        <p:sp>
          <p:nvSpPr>
            <p:cNvPr id="61" name="Text Box 24">
              <a:extLst>
                <a:ext uri="{FF2B5EF4-FFF2-40B4-BE49-F238E27FC236}">
                  <a16:creationId xmlns:a16="http://schemas.microsoft.com/office/drawing/2014/main" id="{A95CA222-3BAD-40AD-A6D4-45D73125978B}"/>
                </a:ext>
              </a:extLst>
            </p:cNvPr>
            <p:cNvSpPr txBox="1">
              <a:spLocks noChangeArrowheads="1"/>
            </p:cNvSpPr>
            <p:nvPr/>
          </p:nvSpPr>
          <p:spPr bwMode="gray">
            <a:xfrm flipH="1">
              <a:off x="9681939" y="4255190"/>
              <a:ext cx="2504644" cy="1027560"/>
            </a:xfrm>
            <a:prstGeom prst="rect">
              <a:avLst/>
            </a:prstGeom>
            <a:noFill/>
            <a:ln w="9525">
              <a:noFill/>
              <a:miter lim="800000"/>
              <a:headEnd/>
              <a:tailEnd/>
            </a:ln>
            <a:effectLst/>
          </p:spPr>
          <p:txBody>
            <a:bodyPr wrap="square" lIns="89988" tIns="0" rIns="0" bIns="0" anchor="b" anchorCtr="0">
              <a:spAutoFit/>
            </a:bodyPr>
            <a:lstStyle/>
            <a:p>
              <a:pPr>
                <a:spcAft>
                  <a:spcPts val="800"/>
                </a:spcAft>
              </a:pPr>
              <a:r>
                <a:rPr lang="en-US" sz="2000" noProof="1">
                  <a:solidFill>
                    <a:srgbClr val="3498DB"/>
                  </a:solidFill>
                  <a:latin typeface="Segoe UI" panose="020B0502040204020203" pitchFamily="34" charset="0"/>
                  <a:cs typeface="Segoe UI" panose="020B0502040204020203" pitchFamily="34" charset="0"/>
                </a:rPr>
                <a:t>2019</a:t>
              </a:r>
              <a:br>
                <a:rPr lang="en-US" sz="1600" noProof="1">
                  <a:solidFill>
                    <a:srgbClr val="3498DB">
                      <a:lumMod val="50000"/>
                    </a:srgbClr>
                  </a:solidFill>
                  <a:latin typeface="Segoe UI" panose="020B0502040204020203" pitchFamily="34" charset="0"/>
                  <a:cs typeface="Segoe UI" panose="020B0502040204020203" pitchFamily="34" charset="0"/>
                </a:rPr>
              </a:br>
              <a:r>
                <a:rPr lang="en-US" sz="1600" noProof="1">
                  <a:solidFill>
                    <a:srgbClr val="3498DB">
                      <a:lumMod val="50000"/>
                    </a:srgbClr>
                  </a:solidFill>
                  <a:latin typeface="Segoe UI" panose="020B0502040204020203" pitchFamily="34" charset="0"/>
                  <a:cs typeface="Segoe UI" panose="020B0502040204020203" pitchFamily="34" charset="0"/>
                </a:rPr>
                <a:t>25 active engagements across 11 enterprise clients</a:t>
              </a:r>
            </a:p>
          </p:txBody>
        </p:sp>
      </p:grpSp>
      <p:sp>
        <p:nvSpPr>
          <p:cNvPr id="3" name="Marcador de número de diapositiva 2">
            <a:extLst>
              <a:ext uri="{FF2B5EF4-FFF2-40B4-BE49-F238E27FC236}">
                <a16:creationId xmlns:a16="http://schemas.microsoft.com/office/drawing/2014/main" id="{C2C012D3-C063-4128-AD02-08B5369784A6}"/>
              </a:ext>
            </a:extLst>
          </p:cNvPr>
          <p:cNvSpPr>
            <a:spLocks noGrp="1"/>
          </p:cNvSpPr>
          <p:nvPr>
            <p:ph type="sldNum" sz="quarter" idx="12"/>
          </p:nvPr>
        </p:nvSpPr>
        <p:spPr>
          <a:xfrm>
            <a:off x="612648" y="6382512"/>
            <a:ext cx="900000" cy="360000"/>
          </a:xfrm>
        </p:spPr>
        <p:txBody>
          <a:bodyPr/>
          <a:lstStyle/>
          <a:p>
            <a:fld id="{02CEFE82-39F2-4F47-8A0C-D5AB3496FA5C}" type="slidenum">
              <a:rPr lang="en-US">
                <a:solidFill>
                  <a:prstClr val="white">
                    <a:lumMod val="50000"/>
                  </a:prstClr>
                </a:solidFill>
                <a:latin typeface="Segoe UI" panose="020B0502040204020203" pitchFamily="34" charset="0"/>
                <a:cs typeface="Segoe UI" panose="020B0502040204020203" pitchFamily="34" charset="0"/>
              </a:rPr>
              <a:pPr/>
              <a:t>10</a:t>
            </a:fld>
            <a:endParaRPr lang="en-US">
              <a:solidFill>
                <a:prstClr val="white">
                  <a:lumMod val="50000"/>
                </a:prstClr>
              </a:solidFill>
              <a:latin typeface="Segoe UI" panose="020B0502040204020203" pitchFamily="34" charset="0"/>
              <a:cs typeface="Segoe UI" panose="020B0502040204020203" pitchFamily="34" charset="0"/>
            </a:endParaRPr>
          </a:p>
        </p:txBody>
      </p:sp>
      <p:sp>
        <p:nvSpPr>
          <p:cNvPr id="31" name="Line 55">
            <a:extLst>
              <a:ext uri="{FF2B5EF4-FFF2-40B4-BE49-F238E27FC236}">
                <a16:creationId xmlns:a16="http://schemas.microsoft.com/office/drawing/2014/main" id="{5FD06CEB-F8A8-394A-94F2-EB39FEE94CC0}"/>
              </a:ext>
            </a:extLst>
          </p:cNvPr>
          <p:cNvSpPr>
            <a:spLocks noChangeShapeType="1"/>
          </p:cNvSpPr>
          <p:nvPr/>
        </p:nvSpPr>
        <p:spPr bwMode="gray">
          <a:xfrm flipH="1" flipV="1">
            <a:off x="5654024" y="3613909"/>
            <a:ext cx="0" cy="2005296"/>
          </a:xfrm>
          <a:prstGeom prst="line">
            <a:avLst/>
          </a:prstGeom>
          <a:noFill/>
          <a:ln w="19050" cap="flat">
            <a:solidFill>
              <a:srgbClr val="969696"/>
            </a:solidFill>
            <a:prstDash val="sysDot"/>
            <a:round/>
            <a:headEnd type="none" w="med" len="med"/>
            <a:tailEnd type="oval" w="lg" len="lg"/>
          </a:ln>
          <a:effectLst/>
        </p:spPr>
        <p:txBody>
          <a:bodyPr bIns="0"/>
          <a:lstStyle/>
          <a:p>
            <a:pPr>
              <a:spcAft>
                <a:spcPts val="800"/>
              </a:spcAft>
            </a:pPr>
            <a:endParaRPr lang="en-US">
              <a:solidFill>
                <a:srgbClr val="FFFFFF">
                  <a:lumMod val="10000"/>
                </a:srgbClr>
              </a:solidFill>
              <a:latin typeface="Segoe UI" panose="020B0502040204020203" pitchFamily="34" charset="0"/>
              <a:cs typeface="Segoe UI" panose="020B0502040204020203" pitchFamily="34" charset="0"/>
            </a:endParaRPr>
          </a:p>
        </p:txBody>
      </p:sp>
      <p:pic>
        <p:nvPicPr>
          <p:cNvPr id="32" name="Picture 31">
            <a:extLst>
              <a:ext uri="{FF2B5EF4-FFF2-40B4-BE49-F238E27FC236}">
                <a16:creationId xmlns:a16="http://schemas.microsoft.com/office/drawing/2014/main" id="{21B59F7B-A623-1443-BB8E-8D2868128F89}"/>
              </a:ext>
            </a:extLst>
          </p:cNvPr>
          <p:cNvPicPr>
            <a:picLocks noChangeAspect="1"/>
          </p:cNvPicPr>
          <p:nvPr/>
        </p:nvPicPr>
        <p:blipFill>
          <a:blip r:embed="rId2"/>
          <a:stretch>
            <a:fillRect/>
          </a:stretch>
        </p:blipFill>
        <p:spPr>
          <a:xfrm>
            <a:off x="11585925" y="6184852"/>
            <a:ext cx="503517" cy="497143"/>
          </a:xfrm>
          <a:prstGeom prst="rect">
            <a:avLst/>
          </a:prstGeom>
        </p:spPr>
      </p:pic>
      <p:sp>
        <p:nvSpPr>
          <p:cNvPr id="20" name="Marcador de pie de página 1">
            <a:extLst>
              <a:ext uri="{FF2B5EF4-FFF2-40B4-BE49-F238E27FC236}">
                <a16:creationId xmlns:a16="http://schemas.microsoft.com/office/drawing/2014/main" id="{59038C69-6EA4-094F-BB6C-78E3808F1FF6}"/>
              </a:ext>
            </a:extLst>
          </p:cNvPr>
          <p:cNvSpPr>
            <a:spLocks noGrp="1"/>
          </p:cNvSpPr>
          <p:nvPr>
            <p:ph type="ftr" sz="quarter" idx="11"/>
          </p:nvPr>
        </p:nvSpPr>
        <p:spPr>
          <a:xfrm>
            <a:off x="8224712" y="6348241"/>
            <a:ext cx="3707605" cy="360000"/>
          </a:xfrm>
        </p:spPr>
        <p:txBody>
          <a:bodyPr/>
          <a:lstStyle/>
          <a:p>
            <a:r>
              <a:rPr lang="en-US" sz="1100">
                <a:latin typeface="Segoe UI" panose="020B0502040204020203" pitchFamily="34" charset="0"/>
                <a:cs typeface="Segoe UI" panose="020B0502040204020203" pitchFamily="34" charset="0"/>
              </a:rPr>
              <a:t>©2019 Virtuosity. All Rights Reserved.</a:t>
            </a:r>
          </a:p>
        </p:txBody>
      </p:sp>
      <p:sp>
        <p:nvSpPr>
          <p:cNvPr id="21" name="Line 55">
            <a:extLst>
              <a:ext uri="{FF2B5EF4-FFF2-40B4-BE49-F238E27FC236}">
                <a16:creationId xmlns:a16="http://schemas.microsoft.com/office/drawing/2014/main" id="{FDB8783B-E4C0-3046-A438-32075A0B3680}"/>
              </a:ext>
            </a:extLst>
          </p:cNvPr>
          <p:cNvSpPr>
            <a:spLocks noChangeShapeType="1"/>
          </p:cNvSpPr>
          <p:nvPr/>
        </p:nvSpPr>
        <p:spPr bwMode="gray">
          <a:xfrm flipH="1" flipV="1">
            <a:off x="9219438" y="3613471"/>
            <a:ext cx="0" cy="2005296"/>
          </a:xfrm>
          <a:prstGeom prst="line">
            <a:avLst/>
          </a:prstGeom>
          <a:noFill/>
          <a:ln w="19050" cap="flat">
            <a:solidFill>
              <a:srgbClr val="969696"/>
            </a:solidFill>
            <a:prstDash val="sysDot"/>
            <a:round/>
            <a:headEnd type="none" w="med" len="med"/>
            <a:tailEnd type="oval" w="lg" len="lg"/>
          </a:ln>
          <a:effectLst/>
        </p:spPr>
        <p:txBody>
          <a:bodyPr bIns="0"/>
          <a:lstStyle/>
          <a:p>
            <a:pPr>
              <a:spcAft>
                <a:spcPts val="800"/>
              </a:spcAft>
            </a:pPr>
            <a:endParaRPr lang="en-US">
              <a:solidFill>
                <a:srgbClr val="FFFFFF">
                  <a:lumMod val="10000"/>
                </a:srgbClr>
              </a:solidFill>
              <a:latin typeface="Segoe UI" panose="020B0502040204020203" pitchFamily="34" charset="0"/>
              <a:cs typeface="Segoe UI" panose="020B0502040204020203" pitchFamily="34" charset="0"/>
            </a:endParaRPr>
          </a:p>
        </p:txBody>
      </p:sp>
      <p:pic>
        <p:nvPicPr>
          <p:cNvPr id="23" name="Picture 22">
            <a:extLst>
              <a:ext uri="{FF2B5EF4-FFF2-40B4-BE49-F238E27FC236}">
                <a16:creationId xmlns:a16="http://schemas.microsoft.com/office/drawing/2014/main" id="{98D2F430-83D5-433B-BB8C-61D1B7EACA6A}"/>
              </a:ext>
            </a:extLst>
          </p:cNvPr>
          <p:cNvPicPr>
            <a:picLocks noChangeAspect="1"/>
          </p:cNvPicPr>
          <p:nvPr/>
        </p:nvPicPr>
        <p:blipFill>
          <a:blip r:embed="rId2"/>
          <a:stretch>
            <a:fillRect/>
          </a:stretch>
        </p:blipFill>
        <p:spPr>
          <a:xfrm>
            <a:off x="11586638" y="6185211"/>
            <a:ext cx="503583" cy="497208"/>
          </a:xfrm>
          <a:prstGeom prst="rect">
            <a:avLst/>
          </a:prstGeom>
        </p:spPr>
      </p:pic>
      <p:sp>
        <p:nvSpPr>
          <p:cNvPr id="24" name="Marcador de número de diapositiva 6">
            <a:extLst>
              <a:ext uri="{FF2B5EF4-FFF2-40B4-BE49-F238E27FC236}">
                <a16:creationId xmlns:a16="http://schemas.microsoft.com/office/drawing/2014/main" id="{3313C6A9-6C9C-4BA4-9F41-484631116AF6}"/>
              </a:ext>
            </a:extLst>
          </p:cNvPr>
          <p:cNvSpPr txBox="1">
            <a:spLocks/>
          </p:cNvSpPr>
          <p:nvPr/>
        </p:nvSpPr>
        <p:spPr>
          <a:xfrm>
            <a:off x="612648" y="6382512"/>
            <a:ext cx="900000" cy="360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2CEFE82-39F2-4F47-8A0C-D5AB3496FA5C}" type="slidenum">
              <a:rPr lang="en-US" sz="1200" smtClean="0">
                <a:solidFill>
                  <a:schemeClr val="bg1">
                    <a:lumMod val="50000"/>
                  </a:schemeClr>
                </a:solidFill>
                <a:latin typeface="Segoe UI" panose="020B0502040204020203" pitchFamily="34" charset="0"/>
                <a:cs typeface="Segoe UI" panose="020B0502040204020203" pitchFamily="34" charset="0"/>
              </a:rPr>
              <a:pPr/>
              <a:t>10</a:t>
            </a:fld>
            <a:endParaRPr lang="en-US" sz="1200">
              <a:solidFill>
                <a:schemeClr val="bg1">
                  <a:lumMod val="50000"/>
                </a:schemeClr>
              </a:solidFill>
              <a:latin typeface="Segoe UI" panose="020B0502040204020203" pitchFamily="34" charset="0"/>
              <a:cs typeface="Segoe UI" panose="020B0502040204020203" pitchFamily="34" charset="0"/>
            </a:endParaRPr>
          </a:p>
        </p:txBody>
      </p:sp>
      <p:sp>
        <p:nvSpPr>
          <p:cNvPr id="25" name="Marcador de pie de página 1">
            <a:extLst>
              <a:ext uri="{FF2B5EF4-FFF2-40B4-BE49-F238E27FC236}">
                <a16:creationId xmlns:a16="http://schemas.microsoft.com/office/drawing/2014/main" id="{11870163-581A-47FC-BDE0-D96AEF8460E1}"/>
              </a:ext>
            </a:extLst>
          </p:cNvPr>
          <p:cNvSpPr txBox="1">
            <a:spLocks/>
          </p:cNvSpPr>
          <p:nvPr/>
        </p:nvSpPr>
        <p:spPr>
          <a:xfrm>
            <a:off x="8945959" y="6433815"/>
            <a:ext cx="3707605" cy="360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100">
                <a:solidFill>
                  <a:schemeClr val="bg1">
                    <a:lumMod val="50000"/>
                  </a:schemeClr>
                </a:solidFill>
                <a:latin typeface="Segoe UI" panose="020B0502040204020203" pitchFamily="34" charset="0"/>
                <a:cs typeface="Segoe UI" panose="020B0502040204020203" pitchFamily="34" charset="0"/>
              </a:rPr>
              <a:t>©2019 Virtuosity. All Rights Reserved.</a:t>
            </a:r>
          </a:p>
        </p:txBody>
      </p:sp>
      <p:sp>
        <p:nvSpPr>
          <p:cNvPr id="26" name="Text">
            <a:extLst>
              <a:ext uri="{FF2B5EF4-FFF2-40B4-BE49-F238E27FC236}">
                <a16:creationId xmlns:a16="http://schemas.microsoft.com/office/drawing/2014/main" id="{EEA6718F-19B2-49AA-B1A9-BDE70EC0D087}"/>
              </a:ext>
            </a:extLst>
          </p:cNvPr>
          <p:cNvSpPr txBox="1">
            <a:spLocks/>
          </p:cNvSpPr>
          <p:nvPr/>
        </p:nvSpPr>
        <p:spPr>
          <a:xfrm>
            <a:off x="1200" y="5817748"/>
            <a:ext cx="12189213" cy="1040252"/>
          </a:xfrm>
          <a:prstGeom prst="rect">
            <a:avLst/>
          </a:prstGeom>
          <a:solidFill>
            <a:schemeClr val="accent1">
              <a:lumMod val="50000"/>
            </a:schemeClr>
          </a:solidFill>
        </p:spPr>
        <p:txBody>
          <a:bodyPr/>
          <a:lstStyle>
            <a:lvl1pPr marL="270000" indent="-270000" algn="l" defTabSz="914400" rtl="0" eaLnBrk="1" latinLnBrk="0" hangingPunct="1">
              <a:lnSpc>
                <a:spcPct val="90000"/>
              </a:lnSpc>
              <a:spcBef>
                <a:spcPts val="0"/>
              </a:spcBef>
              <a:spcAft>
                <a:spcPts val="1000"/>
              </a:spcAft>
              <a:buFont typeface="Wingdings" panose="05000000000000000000" pitchFamily="2" charset="2"/>
              <a:buChar char="§"/>
              <a:defRPr sz="2200" kern="1200">
                <a:solidFill>
                  <a:schemeClr val="tx1"/>
                </a:solidFill>
                <a:latin typeface="+mn-lt"/>
                <a:ea typeface="+mn-ea"/>
                <a:cs typeface="+mn-cs"/>
              </a:defRPr>
            </a:lvl1pPr>
            <a:lvl2pPr marL="720000" indent="-270000" algn="l" defTabSz="914400" rtl="0" eaLnBrk="1" latinLnBrk="0" hangingPunct="1">
              <a:lnSpc>
                <a:spcPct val="90000"/>
              </a:lnSpc>
              <a:spcBef>
                <a:spcPts val="0"/>
              </a:spcBef>
              <a:spcAft>
                <a:spcPts val="1000"/>
              </a:spcAft>
              <a:buFont typeface="Calibri Light" panose="020F0302020204030204" pitchFamily="34" charset="0"/>
              <a:buChar char="–"/>
              <a:defRPr sz="2000" kern="1200">
                <a:solidFill>
                  <a:schemeClr val="tx1"/>
                </a:solidFill>
                <a:latin typeface="+mn-lt"/>
                <a:ea typeface="+mn-ea"/>
                <a:cs typeface="+mn-cs"/>
              </a:defRPr>
            </a:lvl2pPr>
            <a:lvl3pPr marL="1080000" indent="-270000" algn="l" defTabSz="914400" rtl="0" eaLnBrk="1" latinLnBrk="0" hangingPunct="1">
              <a:lnSpc>
                <a:spcPct val="90000"/>
              </a:lnSpc>
              <a:spcBef>
                <a:spcPts val="0"/>
              </a:spcBef>
              <a:spcAft>
                <a:spcPts val="1000"/>
              </a:spcAft>
              <a:buFont typeface="Calibri Light" panose="020F0302020204030204" pitchFamily="34" charset="0"/>
              <a:buChar char="–"/>
              <a:defRPr sz="1800" kern="1200">
                <a:solidFill>
                  <a:schemeClr val="tx1"/>
                </a:solidFill>
                <a:latin typeface="+mn-lt"/>
                <a:ea typeface="+mn-ea"/>
                <a:cs typeface="+mn-cs"/>
              </a:defRPr>
            </a:lvl3pPr>
            <a:lvl4pPr marL="144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4pPr>
            <a:lvl5pPr marL="180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80000"/>
              </a:lnSpc>
              <a:buNone/>
            </a:pPr>
            <a:endParaRPr lang="en-US" sz="6000">
              <a:latin typeface="Segoe UI" panose="020B0502040204020203" pitchFamily="34" charset="0"/>
              <a:cs typeface="Segoe UI" panose="020B0502040204020203" pitchFamily="34" charset="0"/>
            </a:endParaRPr>
          </a:p>
        </p:txBody>
      </p:sp>
      <p:pic>
        <p:nvPicPr>
          <p:cNvPr id="27" name="Picture 26">
            <a:extLst>
              <a:ext uri="{FF2B5EF4-FFF2-40B4-BE49-F238E27FC236}">
                <a16:creationId xmlns:a16="http://schemas.microsoft.com/office/drawing/2014/main" id="{2F125EE2-80A9-4E3A-BD31-47D41ECEF781}"/>
              </a:ext>
            </a:extLst>
          </p:cNvPr>
          <p:cNvPicPr>
            <a:picLocks noChangeAspect="1"/>
          </p:cNvPicPr>
          <p:nvPr/>
        </p:nvPicPr>
        <p:blipFill>
          <a:blip r:embed="rId2"/>
          <a:stretch>
            <a:fillRect/>
          </a:stretch>
        </p:blipFill>
        <p:spPr>
          <a:xfrm>
            <a:off x="11586638" y="6185211"/>
            <a:ext cx="503583" cy="497208"/>
          </a:xfrm>
          <a:prstGeom prst="rect">
            <a:avLst/>
          </a:prstGeom>
        </p:spPr>
      </p:pic>
      <p:sp>
        <p:nvSpPr>
          <p:cNvPr id="28" name="Marcador de pie de página 1">
            <a:extLst>
              <a:ext uri="{FF2B5EF4-FFF2-40B4-BE49-F238E27FC236}">
                <a16:creationId xmlns:a16="http://schemas.microsoft.com/office/drawing/2014/main" id="{80C94301-8945-401F-9CD7-921AEC103AFC}"/>
              </a:ext>
            </a:extLst>
          </p:cNvPr>
          <p:cNvSpPr txBox="1">
            <a:spLocks/>
          </p:cNvSpPr>
          <p:nvPr/>
        </p:nvSpPr>
        <p:spPr>
          <a:xfrm>
            <a:off x="8830346" y="6449628"/>
            <a:ext cx="3707605" cy="360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100">
                <a:solidFill>
                  <a:schemeClr val="bg1">
                    <a:lumMod val="50000"/>
                  </a:schemeClr>
                </a:solidFill>
                <a:latin typeface="Segoe UI" panose="020B0502040204020203" pitchFamily="34" charset="0"/>
                <a:cs typeface="Segoe UI" panose="020B0502040204020203" pitchFamily="34" charset="0"/>
              </a:rPr>
              <a:t>©2019 Virtuosity. All Rights Reserved.</a:t>
            </a:r>
          </a:p>
        </p:txBody>
      </p:sp>
      <p:sp>
        <p:nvSpPr>
          <p:cNvPr id="30" name="Marcador de número de diapositiva 6">
            <a:extLst>
              <a:ext uri="{FF2B5EF4-FFF2-40B4-BE49-F238E27FC236}">
                <a16:creationId xmlns:a16="http://schemas.microsoft.com/office/drawing/2014/main" id="{B945635D-FE4F-42AA-B766-47FE6CBDB328}"/>
              </a:ext>
            </a:extLst>
          </p:cNvPr>
          <p:cNvSpPr txBox="1">
            <a:spLocks/>
          </p:cNvSpPr>
          <p:nvPr/>
        </p:nvSpPr>
        <p:spPr>
          <a:xfrm>
            <a:off x="612648" y="6382512"/>
            <a:ext cx="900000" cy="360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2CEFE82-39F2-4F47-8A0C-D5AB3496FA5C}" type="slidenum">
              <a:rPr lang="en-US" sz="1200" smtClean="0">
                <a:solidFill>
                  <a:schemeClr val="bg1">
                    <a:lumMod val="50000"/>
                  </a:schemeClr>
                </a:solidFill>
                <a:latin typeface="Segoe UI" panose="020B0502040204020203" pitchFamily="34" charset="0"/>
                <a:cs typeface="Segoe UI" panose="020B0502040204020203" pitchFamily="34" charset="0"/>
              </a:rPr>
              <a:pPr/>
              <a:t>10</a:t>
            </a:fld>
            <a:endParaRPr lang="en-US" sz="1200">
              <a:solidFill>
                <a:schemeClr val="bg1">
                  <a:lumMod val="50000"/>
                </a:schemeClr>
              </a:solidFill>
              <a:latin typeface="Segoe UI" panose="020B0502040204020203" pitchFamily="34" charset="0"/>
              <a:cs typeface="Segoe UI" panose="020B0502040204020203" pitchFamily="34" charset="0"/>
            </a:endParaRPr>
          </a:p>
        </p:txBody>
      </p:sp>
      <p:sp>
        <p:nvSpPr>
          <p:cNvPr id="34" name="Triangle">
            <a:extLst>
              <a:ext uri="{FF2B5EF4-FFF2-40B4-BE49-F238E27FC236}">
                <a16:creationId xmlns:a16="http://schemas.microsoft.com/office/drawing/2014/main" id="{C0F2A396-A3A3-4988-9825-310FC0B89B37}"/>
              </a:ext>
            </a:extLst>
          </p:cNvPr>
          <p:cNvSpPr/>
          <p:nvPr/>
        </p:nvSpPr>
        <p:spPr bwMode="gray">
          <a:xfrm rot="10800000">
            <a:off x="9878603" y="5787615"/>
            <a:ext cx="543550" cy="349795"/>
          </a:xfrm>
          <a:prstGeom prst="triangle">
            <a:avLst/>
          </a:prstGeom>
          <a:solidFill>
            <a:schemeClr val="bg1"/>
          </a:solidFill>
          <a:ln w="12700">
            <a:noFill/>
            <a:round/>
            <a:headEnd/>
            <a:tailEnd/>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Tree>
    <p:extLst>
      <p:ext uri="{BB962C8B-B14F-4D97-AF65-F5344CB8AC3E}">
        <p14:creationId xmlns:p14="http://schemas.microsoft.com/office/powerpoint/2010/main" val="34412873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Bildplatzhalter 3">
            <a:extLst>
              <a:ext uri="{FF2B5EF4-FFF2-40B4-BE49-F238E27FC236}">
                <a16:creationId xmlns:a16="http://schemas.microsoft.com/office/drawing/2014/main" id="{C1E67F25-60C0-4EE6-BBA0-485D61314845}"/>
              </a:ext>
            </a:extLst>
          </p:cNvPr>
          <p:cNvPicPr>
            <a:picLocks noGrp="1" noChangeAspect="1"/>
          </p:cNvPicPr>
          <p:nvPr>
            <p:ph type="pic" sz="quarter" idx="14"/>
          </p:nvPr>
        </p:nvPicPr>
        <p:blipFill rotWithShape="1">
          <a:blip r:embed="rId2" cstate="screen">
            <a:extLst>
              <a:ext uri="{28A0092B-C50C-407E-A947-70E740481C1C}">
                <a14:useLocalDpi xmlns:a14="http://schemas.microsoft.com/office/drawing/2010/main"/>
              </a:ext>
            </a:extLst>
          </a:blip>
          <a:srcRect t="23" b="23"/>
          <a:stretch/>
        </p:blipFill>
        <p:spPr bwMode="gray"/>
      </p:pic>
      <p:sp>
        <p:nvSpPr>
          <p:cNvPr id="12" name="Text">
            <a:extLst>
              <a:ext uri="{FF2B5EF4-FFF2-40B4-BE49-F238E27FC236}">
                <a16:creationId xmlns:a16="http://schemas.microsoft.com/office/drawing/2014/main" id="{EFCA3029-B951-42FF-9765-45CACD1E03C7}"/>
              </a:ext>
            </a:extLst>
          </p:cNvPr>
          <p:cNvSpPr/>
          <p:nvPr/>
        </p:nvSpPr>
        <p:spPr bwMode="gray">
          <a:xfrm>
            <a:off x="6310799" y="0"/>
            <a:ext cx="5879613" cy="6858000"/>
          </a:xfrm>
          <a:prstGeom prst="rect">
            <a:avLst/>
          </a:prstGeom>
          <a:solidFill>
            <a:schemeClr val="accent1">
              <a:lumMod val="50000"/>
              <a:alpha val="75000"/>
            </a:schemeClr>
          </a:solidFill>
        </p:spPr>
        <p:txBody>
          <a:bodyPr vert="horz" lIns="540000" tIns="720000" rIns="540000" bIns="540000" rtlCol="0" anchor="ctr">
            <a:noAutofit/>
          </a:bodyPr>
          <a:lstStyle/>
          <a:p>
            <a:pPr algn="ctr">
              <a:lnSpc>
                <a:spcPct val="80000"/>
              </a:lnSpc>
              <a:spcAft>
                <a:spcPts val="1000"/>
              </a:spcAft>
            </a:pPr>
            <a:r>
              <a:rPr lang="en-US" sz="4800">
                <a:solidFill>
                  <a:schemeClr val="bg1"/>
                </a:solidFill>
                <a:latin typeface="Segoe UI" panose="020B0502040204020203" pitchFamily="34" charset="0"/>
                <a:cs typeface="Segoe UI" panose="020B0502040204020203" pitchFamily="34" charset="0"/>
              </a:rPr>
              <a:t>“See it, Own it, Solve it!”</a:t>
            </a:r>
          </a:p>
        </p:txBody>
      </p:sp>
      <p:sp>
        <p:nvSpPr>
          <p:cNvPr id="4" name="Titel 3"/>
          <p:cNvSpPr>
            <a:spLocks noGrp="1"/>
          </p:cNvSpPr>
          <p:nvPr>
            <p:ph type="title"/>
          </p:nvPr>
        </p:nvSpPr>
        <p:spPr bwMode="gray">
          <a:xfrm>
            <a:off x="540000" y="432000"/>
            <a:ext cx="5338800" cy="1080000"/>
          </a:xfrm>
        </p:spPr>
        <p:txBody>
          <a:bodyPr/>
          <a:lstStyle/>
          <a:p>
            <a:r>
              <a:rPr lang="en-US" sz="3200">
                <a:latin typeface="Segoe UI" panose="020B0502040204020203" pitchFamily="34" charset="0"/>
                <a:cs typeface="Segoe UI" panose="020B0502040204020203" pitchFamily="34" charset="0"/>
              </a:rPr>
              <a:t>VALUES</a:t>
            </a:r>
          </a:p>
        </p:txBody>
      </p:sp>
      <p:sp>
        <p:nvSpPr>
          <p:cNvPr id="2" name="Inhaltsplatzhalter 1"/>
          <p:cNvSpPr>
            <a:spLocks noGrp="1"/>
          </p:cNvSpPr>
          <p:nvPr>
            <p:ph sz="half" idx="1"/>
          </p:nvPr>
        </p:nvSpPr>
        <p:spPr bwMode="gray">
          <a:xfrm>
            <a:off x="590096" y="1010310"/>
            <a:ext cx="5338800" cy="5174901"/>
          </a:xfrm>
        </p:spPr>
        <p:txBody>
          <a:bodyPr tIns="360000"/>
          <a:lstStyle/>
          <a:p>
            <a:pPr marL="0" lvl="0" indent="0" defTabSz="457200" fontAlgn="base">
              <a:lnSpc>
                <a:spcPct val="100000"/>
              </a:lnSpc>
              <a:spcBef>
                <a:spcPct val="0"/>
              </a:spcBef>
              <a:spcAft>
                <a:spcPct val="0"/>
              </a:spcAft>
              <a:buNone/>
              <a:defRPr/>
            </a:pPr>
            <a:r>
              <a:rPr lang="en-US" sz="2000" kern="0">
                <a:solidFill>
                  <a:srgbClr val="166297"/>
                </a:solidFill>
                <a:latin typeface="Segoe UI" panose="020B0502040204020203" pitchFamily="34" charset="0"/>
                <a:cs typeface="Segoe UI" panose="020B0502040204020203" pitchFamily="34" charset="0"/>
              </a:rPr>
              <a:t>EMPLOYEE</a:t>
            </a:r>
          </a:p>
          <a:p>
            <a:pPr marL="0" lvl="0" indent="0" algn="ctr" defTabSz="457200" fontAlgn="base">
              <a:lnSpc>
                <a:spcPct val="100000"/>
              </a:lnSpc>
              <a:spcBef>
                <a:spcPct val="0"/>
              </a:spcBef>
              <a:spcAft>
                <a:spcPct val="0"/>
              </a:spcAft>
              <a:buNone/>
              <a:defRPr/>
            </a:pPr>
            <a:endParaRPr lang="en-US" sz="2000" kern="0">
              <a:solidFill>
                <a:srgbClr val="166297"/>
              </a:solidFill>
              <a:latin typeface="Segoe UI" panose="020B0502040204020203" pitchFamily="34" charset="0"/>
              <a:cs typeface="Segoe UI" panose="020B0502040204020203" pitchFamily="34" charset="0"/>
            </a:endParaRPr>
          </a:p>
          <a:p>
            <a:pPr marL="0" lvl="0" indent="0" defTabSz="457200" fontAlgn="base">
              <a:lnSpc>
                <a:spcPct val="100000"/>
              </a:lnSpc>
              <a:spcBef>
                <a:spcPct val="0"/>
              </a:spcBef>
              <a:spcAft>
                <a:spcPct val="0"/>
              </a:spcAft>
              <a:buNone/>
              <a:defRPr/>
            </a:pPr>
            <a:r>
              <a:rPr lang="en-US" sz="1600" kern="0">
                <a:solidFill>
                  <a:srgbClr val="166297"/>
                </a:solidFill>
                <a:latin typeface="Segoe UI" panose="020B0502040204020203" pitchFamily="34" charset="0"/>
                <a:cs typeface="Segoe UI" panose="020B0502040204020203" pitchFamily="34" charset="0"/>
              </a:rPr>
              <a:t>Be Innovative</a:t>
            </a:r>
            <a:r>
              <a:rPr lang="en-US" sz="1600" kern="0">
                <a:solidFill>
                  <a:srgbClr val="FBFBFB">
                    <a:lumMod val="10000"/>
                  </a:srgbClr>
                </a:solidFill>
                <a:latin typeface="Segoe UI" panose="020B0502040204020203" pitchFamily="34" charset="0"/>
                <a:cs typeface="Segoe UI" panose="020B0502040204020203" pitchFamily="34" charset="0"/>
              </a:rPr>
              <a:t>: seek continuous improvement, iterate, and fail fast.</a:t>
            </a:r>
          </a:p>
          <a:p>
            <a:pPr marL="0" lvl="0" indent="0" defTabSz="457200" fontAlgn="base">
              <a:lnSpc>
                <a:spcPct val="100000"/>
              </a:lnSpc>
              <a:spcBef>
                <a:spcPct val="0"/>
              </a:spcBef>
              <a:spcAft>
                <a:spcPct val="0"/>
              </a:spcAft>
              <a:buNone/>
              <a:defRPr/>
            </a:pPr>
            <a:r>
              <a:rPr lang="en-US" sz="1600" kern="0">
                <a:solidFill>
                  <a:srgbClr val="166297"/>
                </a:solidFill>
                <a:latin typeface="Segoe UI" panose="020B0502040204020203" pitchFamily="34" charset="0"/>
                <a:cs typeface="Segoe UI" panose="020B0502040204020203" pitchFamily="34" charset="0"/>
              </a:rPr>
              <a:t>Be Gritty</a:t>
            </a:r>
            <a:r>
              <a:rPr lang="en-US" sz="1600" b="1" kern="0">
                <a:solidFill>
                  <a:srgbClr val="166297"/>
                </a:solidFill>
                <a:latin typeface="Segoe UI" panose="020B0502040204020203" pitchFamily="34" charset="0"/>
                <a:cs typeface="Segoe UI" panose="020B0502040204020203" pitchFamily="34" charset="0"/>
              </a:rPr>
              <a:t>:</a:t>
            </a:r>
            <a:r>
              <a:rPr lang="en-US" sz="1600" kern="0">
                <a:solidFill>
                  <a:srgbClr val="FBFBFB">
                    <a:lumMod val="10000"/>
                  </a:srgbClr>
                </a:solidFill>
                <a:latin typeface="Segoe UI" panose="020B0502040204020203" pitchFamily="34" charset="0"/>
                <a:cs typeface="Segoe UI" panose="020B0502040204020203" pitchFamily="34" charset="0"/>
              </a:rPr>
              <a:t> resolve and persistence.</a:t>
            </a:r>
          </a:p>
          <a:p>
            <a:pPr marL="0" lvl="0" indent="0" defTabSz="457200" fontAlgn="base">
              <a:lnSpc>
                <a:spcPct val="100000"/>
              </a:lnSpc>
              <a:spcBef>
                <a:spcPct val="0"/>
              </a:spcBef>
              <a:spcAft>
                <a:spcPct val="0"/>
              </a:spcAft>
              <a:buNone/>
              <a:defRPr/>
            </a:pPr>
            <a:r>
              <a:rPr lang="en-US" sz="1600" kern="0">
                <a:solidFill>
                  <a:srgbClr val="166297"/>
                </a:solidFill>
                <a:latin typeface="Segoe UI" panose="020B0502040204020203" pitchFamily="34" charset="0"/>
                <a:cs typeface="Segoe UI" panose="020B0502040204020203" pitchFamily="34" charset="0"/>
              </a:rPr>
              <a:t>Be Relevant</a:t>
            </a:r>
            <a:r>
              <a:rPr lang="en-US" sz="1600" kern="0">
                <a:solidFill>
                  <a:srgbClr val="FBFBFB">
                    <a:lumMod val="10000"/>
                  </a:srgbClr>
                </a:solidFill>
                <a:latin typeface="Segoe UI" panose="020B0502040204020203" pitchFamily="34" charset="0"/>
                <a:cs typeface="Segoe UI" panose="020B0502040204020203" pitchFamily="34" charset="0"/>
              </a:rPr>
              <a:t>: stay closely connected and to the point</a:t>
            </a:r>
          </a:p>
          <a:p>
            <a:pPr marL="0" lvl="0" indent="0" defTabSz="457200" fontAlgn="base">
              <a:lnSpc>
                <a:spcPct val="100000"/>
              </a:lnSpc>
              <a:spcBef>
                <a:spcPct val="0"/>
              </a:spcBef>
              <a:spcAft>
                <a:spcPct val="0"/>
              </a:spcAft>
              <a:buNone/>
              <a:defRPr/>
            </a:pPr>
            <a:r>
              <a:rPr lang="en-US" sz="1600" kern="0">
                <a:solidFill>
                  <a:srgbClr val="166297"/>
                </a:solidFill>
                <a:latin typeface="Segoe UI" panose="020B0502040204020203" pitchFamily="34" charset="0"/>
                <a:cs typeface="Segoe UI" panose="020B0502040204020203" pitchFamily="34" charset="0"/>
              </a:rPr>
              <a:t>Be Cool:</a:t>
            </a:r>
            <a:r>
              <a:rPr lang="en-US" sz="1600" kern="0">
                <a:solidFill>
                  <a:srgbClr val="FBFBFB">
                    <a:lumMod val="10000"/>
                  </a:srgbClr>
                </a:solidFill>
                <a:latin typeface="Segoe UI" panose="020B0502040204020203" pitchFamily="34" charset="0"/>
                <a:cs typeface="Segoe UI" panose="020B0502040204020203" pitchFamily="34" charset="0"/>
              </a:rPr>
              <a:t> have fun while being the best</a:t>
            </a:r>
          </a:p>
          <a:p>
            <a:pPr marL="0" lvl="0" indent="0" algn="ctr" defTabSz="457200" fontAlgn="base">
              <a:lnSpc>
                <a:spcPct val="100000"/>
              </a:lnSpc>
              <a:spcBef>
                <a:spcPct val="0"/>
              </a:spcBef>
              <a:spcAft>
                <a:spcPct val="0"/>
              </a:spcAft>
              <a:buNone/>
              <a:defRPr/>
            </a:pPr>
            <a:endParaRPr lang="en-US" sz="2000" kern="0">
              <a:solidFill>
                <a:srgbClr val="166297"/>
              </a:solidFill>
              <a:latin typeface="Segoe UI" panose="020B0502040204020203" pitchFamily="34" charset="0"/>
              <a:ea typeface="Gotham HTF Book" charset="0"/>
              <a:cs typeface="Segoe UI" panose="020B0502040204020203" pitchFamily="34" charset="0"/>
            </a:endParaRPr>
          </a:p>
          <a:p>
            <a:pPr marL="0" lvl="0" indent="0" defTabSz="457200" fontAlgn="base">
              <a:lnSpc>
                <a:spcPct val="100000"/>
              </a:lnSpc>
              <a:spcBef>
                <a:spcPct val="0"/>
              </a:spcBef>
              <a:spcAft>
                <a:spcPct val="0"/>
              </a:spcAft>
              <a:buNone/>
              <a:defRPr/>
            </a:pPr>
            <a:r>
              <a:rPr lang="en-US" sz="2000" kern="0">
                <a:solidFill>
                  <a:srgbClr val="166297"/>
                </a:solidFill>
                <a:latin typeface="Segoe UI" panose="020B0502040204020203" pitchFamily="34" charset="0"/>
                <a:ea typeface="Gotham HTF Book" charset="0"/>
                <a:cs typeface="Segoe UI" panose="020B0502040204020203" pitchFamily="34" charset="0"/>
              </a:rPr>
              <a:t>COMPANY</a:t>
            </a:r>
          </a:p>
          <a:p>
            <a:pPr marL="0" lvl="0" indent="0" algn="ctr" defTabSz="457200" fontAlgn="base">
              <a:lnSpc>
                <a:spcPct val="100000"/>
              </a:lnSpc>
              <a:spcBef>
                <a:spcPct val="0"/>
              </a:spcBef>
              <a:spcAft>
                <a:spcPct val="0"/>
              </a:spcAft>
              <a:buNone/>
              <a:defRPr/>
            </a:pPr>
            <a:endParaRPr lang="en-US" sz="2000" kern="0">
              <a:solidFill>
                <a:srgbClr val="166297"/>
              </a:solidFill>
              <a:latin typeface="Segoe UI" panose="020B0502040204020203" pitchFamily="34" charset="0"/>
              <a:ea typeface="Gotham HTF Book" charset="0"/>
              <a:cs typeface="Segoe UI" panose="020B0502040204020203" pitchFamily="34" charset="0"/>
            </a:endParaRPr>
          </a:p>
          <a:p>
            <a:pPr marL="0" lvl="0" indent="0" defTabSz="457200" fontAlgn="base">
              <a:lnSpc>
                <a:spcPct val="100000"/>
              </a:lnSpc>
              <a:spcBef>
                <a:spcPct val="0"/>
              </a:spcBef>
              <a:spcAft>
                <a:spcPct val="0"/>
              </a:spcAft>
              <a:buNone/>
              <a:defRPr/>
            </a:pPr>
            <a:r>
              <a:rPr lang="en-US" sz="1600" kern="0">
                <a:solidFill>
                  <a:srgbClr val="166297"/>
                </a:solidFill>
                <a:latin typeface="Segoe UI" panose="020B0502040204020203" pitchFamily="34" charset="0"/>
                <a:ea typeface="Gotham HTF Book" charset="0"/>
                <a:cs typeface="Segoe UI" panose="020B0502040204020203" pitchFamily="34" charset="0"/>
              </a:rPr>
              <a:t>Partnership</a:t>
            </a:r>
            <a:r>
              <a:rPr lang="en-US" sz="1600" b="1" kern="0">
                <a:solidFill>
                  <a:srgbClr val="166297"/>
                </a:solidFill>
                <a:latin typeface="Segoe UI" panose="020B0502040204020203" pitchFamily="34" charset="0"/>
                <a:ea typeface="Gotham HTF Book" charset="0"/>
                <a:cs typeface="Segoe UI" panose="020B0502040204020203" pitchFamily="34" charset="0"/>
              </a:rPr>
              <a:t>:  </a:t>
            </a:r>
            <a:r>
              <a:rPr lang="en-US" sz="1600" kern="0">
                <a:solidFill>
                  <a:srgbClr val="FBFBFB">
                    <a:lumMod val="10000"/>
                  </a:srgbClr>
                </a:solidFill>
                <a:latin typeface="Segoe UI" panose="020B0502040204020203" pitchFamily="34" charset="0"/>
                <a:cs typeface="Segoe UI" panose="020B0502040204020203" pitchFamily="34" charset="0"/>
              </a:rPr>
              <a:t>inv</a:t>
            </a:r>
            <a:r>
              <a:rPr lang="en-US" sz="1600" kern="0">
                <a:solidFill>
                  <a:srgbClr val="FBFBFB">
                    <a:lumMod val="10000"/>
                  </a:srgbClr>
                </a:solidFill>
                <a:latin typeface="Segoe UI" panose="020B0502040204020203" pitchFamily="34" charset="0"/>
                <a:ea typeface="Gotham HTF Book" charset="0"/>
                <a:cs typeface="Segoe UI" panose="020B0502040204020203" pitchFamily="34" charset="0"/>
              </a:rPr>
              <a:t>est in long-term joint success with our customers</a:t>
            </a:r>
          </a:p>
          <a:p>
            <a:pPr marL="0" lvl="0" indent="0" defTabSz="457200" fontAlgn="base">
              <a:lnSpc>
                <a:spcPct val="100000"/>
              </a:lnSpc>
              <a:spcBef>
                <a:spcPct val="0"/>
              </a:spcBef>
              <a:spcAft>
                <a:spcPct val="0"/>
              </a:spcAft>
              <a:buNone/>
              <a:defRPr/>
            </a:pPr>
            <a:r>
              <a:rPr lang="en-US" sz="1600" kern="0">
                <a:solidFill>
                  <a:srgbClr val="166297"/>
                </a:solidFill>
                <a:latin typeface="Segoe UI" panose="020B0502040204020203" pitchFamily="34" charset="0"/>
                <a:ea typeface="Gotham HTF Book" charset="0"/>
                <a:cs typeface="Segoe UI" panose="020B0502040204020203" pitchFamily="34" charset="0"/>
              </a:rPr>
              <a:t>Innovation</a:t>
            </a:r>
            <a:r>
              <a:rPr lang="en-US" sz="1600" b="1" kern="0">
                <a:solidFill>
                  <a:srgbClr val="166297"/>
                </a:solidFill>
                <a:latin typeface="Segoe UI" panose="020B0502040204020203" pitchFamily="34" charset="0"/>
                <a:ea typeface="Gotham HTF Book" charset="0"/>
                <a:cs typeface="Segoe UI" panose="020B0502040204020203" pitchFamily="34" charset="0"/>
              </a:rPr>
              <a:t>:  </a:t>
            </a:r>
            <a:r>
              <a:rPr lang="en-US" sz="1600" kern="0">
                <a:solidFill>
                  <a:srgbClr val="FBFBFB">
                    <a:lumMod val="10000"/>
                  </a:srgbClr>
                </a:solidFill>
                <a:latin typeface="Segoe UI" panose="020B0502040204020203" pitchFamily="34" charset="0"/>
                <a:cs typeface="Segoe UI" panose="020B0502040204020203" pitchFamily="34" charset="0"/>
              </a:rPr>
              <a:t>creati</a:t>
            </a:r>
            <a:r>
              <a:rPr lang="en-US" sz="1600" kern="0">
                <a:solidFill>
                  <a:srgbClr val="FBFBFB">
                    <a:lumMod val="10000"/>
                  </a:srgbClr>
                </a:solidFill>
                <a:latin typeface="Segoe UI" panose="020B0502040204020203" pitchFamily="34" charset="0"/>
                <a:ea typeface="Gotham HTF Book" charset="0"/>
                <a:cs typeface="Segoe UI" panose="020B0502040204020203" pitchFamily="34" charset="0"/>
              </a:rPr>
              <a:t>ve and new approaches, solutions, and outcomes in solving business problems</a:t>
            </a:r>
          </a:p>
          <a:p>
            <a:pPr marL="0" lvl="0" indent="0" defTabSz="457200" fontAlgn="base">
              <a:lnSpc>
                <a:spcPct val="100000"/>
              </a:lnSpc>
              <a:spcBef>
                <a:spcPct val="0"/>
              </a:spcBef>
              <a:spcAft>
                <a:spcPct val="0"/>
              </a:spcAft>
              <a:buNone/>
              <a:defRPr/>
            </a:pPr>
            <a:r>
              <a:rPr lang="en-US" sz="1600" kern="0">
                <a:solidFill>
                  <a:srgbClr val="166297"/>
                </a:solidFill>
                <a:latin typeface="Segoe UI" panose="020B0502040204020203" pitchFamily="34" charset="0"/>
                <a:ea typeface="Gotham HTF Book" charset="0"/>
                <a:cs typeface="Segoe UI" panose="020B0502040204020203" pitchFamily="34" charset="0"/>
              </a:rPr>
              <a:t>Execution</a:t>
            </a:r>
            <a:r>
              <a:rPr lang="en-US" sz="1600" b="1" kern="0">
                <a:solidFill>
                  <a:srgbClr val="166297"/>
                </a:solidFill>
                <a:latin typeface="Segoe UI" panose="020B0502040204020203" pitchFamily="34" charset="0"/>
                <a:ea typeface="Gotham HTF Book" charset="0"/>
                <a:cs typeface="Segoe UI" panose="020B0502040204020203" pitchFamily="34" charset="0"/>
              </a:rPr>
              <a:t>:  </a:t>
            </a:r>
            <a:r>
              <a:rPr lang="en-US" sz="1600" kern="0">
                <a:solidFill>
                  <a:srgbClr val="FBFBFB">
                    <a:lumMod val="10000"/>
                  </a:srgbClr>
                </a:solidFill>
                <a:latin typeface="Segoe UI" panose="020B0502040204020203" pitchFamily="34" charset="0"/>
                <a:cs typeface="Segoe UI" panose="020B0502040204020203" pitchFamily="34" charset="0"/>
              </a:rPr>
              <a:t>increased speed to market with </a:t>
            </a:r>
            <a:r>
              <a:rPr lang="en-US" sz="1600" kern="0">
                <a:solidFill>
                  <a:srgbClr val="FBFBFB">
                    <a:lumMod val="10000"/>
                  </a:srgbClr>
                </a:solidFill>
                <a:latin typeface="Segoe UI" panose="020B0502040204020203" pitchFamily="34" charset="0"/>
                <a:ea typeface="Gotham HTF Book" charset="0"/>
                <a:cs typeface="Segoe UI" panose="020B0502040204020203" pitchFamily="34" charset="0"/>
              </a:rPr>
              <a:t>high quality deliverables and methodologies</a:t>
            </a:r>
          </a:p>
          <a:p>
            <a:pPr marL="0" lvl="0" indent="0" defTabSz="457200" fontAlgn="base">
              <a:lnSpc>
                <a:spcPct val="100000"/>
              </a:lnSpc>
              <a:spcBef>
                <a:spcPct val="0"/>
              </a:spcBef>
              <a:spcAft>
                <a:spcPct val="0"/>
              </a:spcAft>
              <a:buNone/>
              <a:defRPr/>
            </a:pPr>
            <a:r>
              <a:rPr lang="en-US" sz="1600" kern="0">
                <a:solidFill>
                  <a:srgbClr val="166297"/>
                </a:solidFill>
                <a:latin typeface="Segoe UI" panose="020B0502040204020203" pitchFamily="34" charset="0"/>
                <a:ea typeface="Gotham HTF Book" charset="0"/>
                <a:cs typeface="Segoe UI" panose="020B0502040204020203" pitchFamily="34" charset="0"/>
              </a:rPr>
              <a:t>Flexibility</a:t>
            </a:r>
            <a:r>
              <a:rPr lang="en-US" sz="1600" b="1" kern="0">
                <a:solidFill>
                  <a:srgbClr val="166297"/>
                </a:solidFill>
                <a:latin typeface="Segoe UI" panose="020B0502040204020203" pitchFamily="34" charset="0"/>
                <a:ea typeface="Gotham HTF Book" charset="0"/>
                <a:cs typeface="Segoe UI" panose="020B0502040204020203" pitchFamily="34" charset="0"/>
              </a:rPr>
              <a:t>:  </a:t>
            </a:r>
            <a:r>
              <a:rPr lang="en-US" sz="1600" kern="0">
                <a:solidFill>
                  <a:srgbClr val="FBFBFB">
                    <a:lumMod val="10000"/>
                  </a:srgbClr>
                </a:solidFill>
                <a:latin typeface="Segoe UI" panose="020B0502040204020203" pitchFamily="34" charset="0"/>
                <a:cs typeface="Segoe UI" panose="020B0502040204020203" pitchFamily="34" charset="0"/>
              </a:rPr>
              <a:t>contin</a:t>
            </a:r>
            <a:r>
              <a:rPr lang="en-US" sz="1600" kern="0">
                <a:solidFill>
                  <a:srgbClr val="FBFBFB">
                    <a:lumMod val="10000"/>
                  </a:srgbClr>
                </a:solidFill>
                <a:latin typeface="Segoe UI" panose="020B0502040204020203" pitchFamily="34" charset="0"/>
                <a:ea typeface="Gotham HTF Book" charset="0"/>
                <a:cs typeface="Segoe UI" panose="020B0502040204020203" pitchFamily="34" charset="0"/>
              </a:rPr>
              <a:t>uously adapt to best serve our customers, associates and partners</a:t>
            </a:r>
            <a:endParaRPr lang="en-US" sz="1600" b="1">
              <a:latin typeface="Segoe UI" panose="020B0502040204020203" pitchFamily="34" charset="0"/>
              <a:cs typeface="Segoe UI" panose="020B0502040204020203" pitchFamily="34" charset="0"/>
            </a:endParaRPr>
          </a:p>
          <a:p>
            <a:pPr marL="0" indent="0" algn="ctr" defTabSz="457200" fontAlgn="base">
              <a:lnSpc>
                <a:spcPct val="100000"/>
              </a:lnSpc>
              <a:spcBef>
                <a:spcPct val="0"/>
              </a:spcBef>
              <a:spcAft>
                <a:spcPct val="0"/>
              </a:spcAft>
              <a:buNone/>
              <a:defRPr/>
            </a:pPr>
            <a:endParaRPr lang="en-US" sz="1600" b="1" kern="0">
              <a:solidFill>
                <a:srgbClr val="166297"/>
              </a:solidFill>
              <a:latin typeface="Segoe UI" panose="020B0502040204020203" pitchFamily="34" charset="0"/>
              <a:cs typeface="Segoe UI" panose="020B0502040204020203" pitchFamily="34" charset="0"/>
            </a:endParaRPr>
          </a:p>
        </p:txBody>
      </p:sp>
      <p:sp>
        <p:nvSpPr>
          <p:cNvPr id="6" name="Marcador de número de diapositiva 5">
            <a:extLst>
              <a:ext uri="{FF2B5EF4-FFF2-40B4-BE49-F238E27FC236}">
                <a16:creationId xmlns:a16="http://schemas.microsoft.com/office/drawing/2014/main" id="{64284455-1ED5-4E5C-8151-C0C9EE984F7B}"/>
              </a:ext>
            </a:extLst>
          </p:cNvPr>
          <p:cNvSpPr>
            <a:spLocks noGrp="1"/>
          </p:cNvSpPr>
          <p:nvPr>
            <p:ph type="sldNum" sz="quarter" idx="12"/>
          </p:nvPr>
        </p:nvSpPr>
        <p:spPr>
          <a:xfrm>
            <a:off x="612648" y="6382512"/>
            <a:ext cx="900000" cy="360000"/>
          </a:xfrm>
        </p:spPr>
        <p:txBody>
          <a:bodyPr/>
          <a:lstStyle/>
          <a:p>
            <a:fld id="{02CEFE82-39F2-4F47-8A0C-D5AB3496FA5C}" type="slidenum">
              <a:rPr lang="en-US" smtClean="0">
                <a:latin typeface="Segoe UI" panose="020B0502040204020203" pitchFamily="34" charset="0"/>
                <a:cs typeface="Segoe UI" panose="020B0502040204020203" pitchFamily="34" charset="0"/>
              </a:rPr>
              <a:t>11</a:t>
            </a:fld>
            <a:endParaRPr lang="en-US">
              <a:latin typeface="Segoe UI" panose="020B0502040204020203" pitchFamily="34" charset="0"/>
              <a:cs typeface="Segoe UI" panose="020B0502040204020203" pitchFamily="34" charset="0"/>
            </a:endParaRPr>
          </a:p>
        </p:txBody>
      </p:sp>
      <p:pic>
        <p:nvPicPr>
          <p:cNvPr id="9" name="Picture 8">
            <a:extLst>
              <a:ext uri="{FF2B5EF4-FFF2-40B4-BE49-F238E27FC236}">
                <a16:creationId xmlns:a16="http://schemas.microsoft.com/office/drawing/2014/main" id="{5D4A34EE-AAC6-7040-8DB5-13689803A141}"/>
              </a:ext>
            </a:extLst>
          </p:cNvPr>
          <p:cNvPicPr>
            <a:picLocks noChangeAspect="1"/>
          </p:cNvPicPr>
          <p:nvPr/>
        </p:nvPicPr>
        <p:blipFill>
          <a:blip r:embed="rId3"/>
          <a:stretch>
            <a:fillRect/>
          </a:stretch>
        </p:blipFill>
        <p:spPr>
          <a:xfrm>
            <a:off x="11586638" y="6185211"/>
            <a:ext cx="503583" cy="497208"/>
          </a:xfrm>
          <a:prstGeom prst="rect">
            <a:avLst/>
          </a:prstGeom>
        </p:spPr>
      </p:pic>
      <p:sp>
        <p:nvSpPr>
          <p:cNvPr id="13" name="Marcador de pie de página 1">
            <a:extLst>
              <a:ext uri="{FF2B5EF4-FFF2-40B4-BE49-F238E27FC236}">
                <a16:creationId xmlns:a16="http://schemas.microsoft.com/office/drawing/2014/main" id="{A3BAC695-07C1-B144-87EF-7CC86831D78A}"/>
              </a:ext>
            </a:extLst>
          </p:cNvPr>
          <p:cNvSpPr>
            <a:spLocks noGrp="1"/>
          </p:cNvSpPr>
          <p:nvPr>
            <p:ph type="ftr" sz="quarter" idx="11"/>
          </p:nvPr>
        </p:nvSpPr>
        <p:spPr>
          <a:xfrm>
            <a:off x="8224712" y="6348241"/>
            <a:ext cx="3707605" cy="360000"/>
          </a:xfrm>
        </p:spPr>
        <p:txBody>
          <a:bodyPr/>
          <a:lstStyle/>
          <a:p>
            <a:r>
              <a:rPr lang="en-US" sz="1100">
                <a:latin typeface="Segoe UI" panose="020B0502040204020203" pitchFamily="34" charset="0"/>
                <a:cs typeface="Segoe UI" panose="020B0502040204020203" pitchFamily="34" charset="0"/>
              </a:rPr>
              <a:t>©2019 Virtuosity. All Rights Reserved.</a:t>
            </a:r>
            <a:endParaRPr lang="en-US" sz="1100">
              <a:solidFill>
                <a:schemeClr val="tx1"/>
              </a:solidFill>
              <a:latin typeface="Segoe UI" panose="020B0502040204020203" pitchFamily="34" charset="0"/>
              <a:cs typeface="Segoe UI" panose="020B0502040204020203" pitchFamily="34" charset="0"/>
            </a:endParaRPr>
          </a:p>
        </p:txBody>
      </p:sp>
      <p:sp>
        <p:nvSpPr>
          <p:cNvPr id="10" name="Triangle">
            <a:extLst>
              <a:ext uri="{FF2B5EF4-FFF2-40B4-BE49-F238E27FC236}">
                <a16:creationId xmlns:a16="http://schemas.microsoft.com/office/drawing/2014/main" id="{D3822E62-7DE8-4D4B-B021-43651FEB3B53}"/>
              </a:ext>
            </a:extLst>
          </p:cNvPr>
          <p:cNvSpPr/>
          <p:nvPr/>
        </p:nvSpPr>
        <p:spPr bwMode="gray">
          <a:xfrm rot="5400000">
            <a:off x="6213920" y="2982329"/>
            <a:ext cx="543550" cy="349795"/>
          </a:xfrm>
          <a:prstGeom prst="triangle">
            <a:avLst/>
          </a:prstGeom>
          <a:solidFill>
            <a:schemeClr val="bg1"/>
          </a:solidFill>
          <a:ln w="12700">
            <a:noFill/>
            <a:round/>
            <a:headEnd/>
            <a:tailEnd/>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Tree>
    <p:extLst>
      <p:ext uri="{BB962C8B-B14F-4D97-AF65-F5344CB8AC3E}">
        <p14:creationId xmlns:p14="http://schemas.microsoft.com/office/powerpoint/2010/main" val="35923377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p:cNvSpPr>
            <a:spLocks noGrp="1"/>
          </p:cNvSpPr>
          <p:nvPr>
            <p:ph type="title"/>
          </p:nvPr>
        </p:nvSpPr>
        <p:spPr/>
        <p:txBody>
          <a:bodyPr/>
          <a:lstStyle/>
          <a:p>
            <a:r>
              <a:rPr lang="en-US">
                <a:latin typeface="Segoe UI" panose="020B0502040204020203" pitchFamily="34" charset="0"/>
                <a:cs typeface="Segoe UI" panose="020B0502040204020203" pitchFamily="34" charset="0"/>
              </a:rPr>
              <a:t>SUMMARY/RESOURCES</a:t>
            </a:r>
          </a:p>
        </p:txBody>
      </p:sp>
      <p:sp>
        <p:nvSpPr>
          <p:cNvPr id="16" name="Text"/>
          <p:cNvSpPr>
            <a:spLocks noGrp="1"/>
          </p:cNvSpPr>
          <p:nvPr>
            <p:ph type="body" sz="quarter" idx="41"/>
          </p:nvPr>
        </p:nvSpPr>
        <p:spPr>
          <a:noFill/>
        </p:spPr>
        <p:txBody>
          <a:bodyPr/>
          <a:lstStyle/>
          <a:p>
            <a:r>
              <a:rPr lang="en-US" sz="3200">
                <a:solidFill>
                  <a:schemeClr val="accent1">
                    <a:lumMod val="75000"/>
                  </a:schemeClr>
                </a:solidFill>
                <a:latin typeface="Segoe UI" panose="020B0502040204020203" pitchFamily="34" charset="0"/>
                <a:cs typeface="Segoe UI" panose="020B0502040204020203" pitchFamily="34" charset="0"/>
              </a:rPr>
              <a:t>VIRTUOSITY 360	</a:t>
            </a:r>
          </a:p>
          <a:p>
            <a:r>
              <a:rPr lang="en-US" sz="2000">
                <a:solidFill>
                  <a:schemeClr val="tx1"/>
                </a:solidFill>
                <a:latin typeface="Segoe UI" panose="020B0502040204020203" pitchFamily="34" charset="0"/>
                <a:cs typeface="Segoe UI" panose="020B0502040204020203" pitchFamily="34" charset="0"/>
              </a:rPr>
              <a:t>Access to all of the          artifacts and resources. </a:t>
            </a:r>
          </a:p>
        </p:txBody>
      </p:sp>
      <p:pic>
        <p:nvPicPr>
          <p:cNvPr id="4" name="Marcador de posición de imagen 3">
            <a:extLst>
              <a:ext uri="{FF2B5EF4-FFF2-40B4-BE49-F238E27FC236}">
                <a16:creationId xmlns:a16="http://schemas.microsoft.com/office/drawing/2014/main" id="{37ECEF63-47D9-4D30-AFB2-752492BA0FB4}"/>
              </a:ext>
            </a:extLst>
          </p:cNvPr>
          <p:cNvPicPr>
            <a:picLocks noGrp="1" noChangeAspect="1"/>
          </p:cNvPicPr>
          <p:nvPr>
            <p:ph type="pic" sz="quarter" idx="15"/>
          </p:nvPr>
        </p:nvPicPr>
        <p:blipFill>
          <a:blip r:embed="rId2"/>
          <a:srcRect t="9569" b="9569"/>
          <a:stretch>
            <a:fillRect/>
          </a:stretch>
        </p:blipFill>
        <p:spPr/>
      </p:pic>
      <p:sp>
        <p:nvSpPr>
          <p:cNvPr id="3" name="Marcador de número de diapositiva 2">
            <a:extLst>
              <a:ext uri="{FF2B5EF4-FFF2-40B4-BE49-F238E27FC236}">
                <a16:creationId xmlns:a16="http://schemas.microsoft.com/office/drawing/2014/main" id="{87B21642-E061-4642-928C-A8F588FDB60C}"/>
              </a:ext>
            </a:extLst>
          </p:cNvPr>
          <p:cNvSpPr>
            <a:spLocks noGrp="1"/>
          </p:cNvSpPr>
          <p:nvPr>
            <p:ph type="sldNum" sz="quarter" idx="12"/>
          </p:nvPr>
        </p:nvSpPr>
        <p:spPr>
          <a:xfrm>
            <a:off x="540000" y="6322419"/>
            <a:ext cx="900000" cy="360000"/>
          </a:xfrm>
        </p:spPr>
        <p:txBody>
          <a:bodyPr/>
          <a:lstStyle/>
          <a:p>
            <a:fld id="{02CEFE82-39F2-4F47-8A0C-D5AB3496FA5C}" type="slidenum">
              <a:rPr lang="en-US" smtClean="0">
                <a:latin typeface="Segoe UI" panose="020B0502040204020203" pitchFamily="34" charset="0"/>
                <a:cs typeface="Segoe UI" panose="020B0502040204020203" pitchFamily="34" charset="0"/>
              </a:rPr>
              <a:t>12</a:t>
            </a:fld>
            <a:endParaRPr lang="en-US">
              <a:latin typeface="Segoe UI" panose="020B0502040204020203" pitchFamily="34" charset="0"/>
              <a:cs typeface="Segoe UI" panose="020B0502040204020203" pitchFamily="34" charset="0"/>
            </a:endParaRPr>
          </a:p>
        </p:txBody>
      </p:sp>
      <p:sp>
        <p:nvSpPr>
          <p:cNvPr id="11" name="Content 1">
            <a:extLst>
              <a:ext uri="{FF2B5EF4-FFF2-40B4-BE49-F238E27FC236}">
                <a16:creationId xmlns:a16="http://schemas.microsoft.com/office/drawing/2014/main" id="{47E1A7B1-F198-4BF8-8BDA-464AFB792FD1}"/>
              </a:ext>
            </a:extLst>
          </p:cNvPr>
          <p:cNvSpPr>
            <a:spLocks noGrp="1"/>
          </p:cNvSpPr>
          <p:nvPr>
            <p:ph idx="19"/>
          </p:nvPr>
        </p:nvSpPr>
        <p:spPr/>
        <p:txBody>
          <a:bodyPr vert="horz" lIns="0" tIns="0" rIns="0" bIns="0" rtlCol="0">
            <a:noAutofit/>
          </a:bodyPr>
          <a:lstStyle/>
          <a:p>
            <a:pPr marL="0" indent="0">
              <a:buNone/>
            </a:pPr>
            <a:r>
              <a:rPr lang="en-US" sz="2000">
                <a:latin typeface="Segoe UI" panose="020B0502040204020203" pitchFamily="34" charset="0"/>
                <a:cs typeface="Segoe UI" panose="020B0502040204020203" pitchFamily="34" charset="0"/>
              </a:rPr>
              <a:t>Virtuosity Website – </a:t>
            </a:r>
            <a:r>
              <a:rPr lang="en-US" sz="2000">
                <a:latin typeface="Segoe UI" panose="020B0502040204020203" pitchFamily="34" charset="0"/>
                <a:cs typeface="Segoe UI" panose="020B0502040204020203" pitchFamily="34" charset="0"/>
                <a:hlinkClick r:id="rId3"/>
              </a:rPr>
              <a:t>https://virtuositycg.com</a:t>
            </a:r>
            <a:r>
              <a:rPr lang="en-US" sz="2000">
                <a:latin typeface="Segoe UI" panose="020B0502040204020203" pitchFamily="34" charset="0"/>
                <a:cs typeface="Segoe UI" panose="020B0502040204020203" pitchFamily="34" charset="0"/>
              </a:rPr>
              <a:t>	</a:t>
            </a:r>
          </a:p>
          <a:p>
            <a:pPr marL="0" indent="0">
              <a:buNone/>
            </a:pPr>
            <a:r>
              <a:rPr lang="en-US" sz="2000">
                <a:latin typeface="Segoe UI" panose="020B0502040204020203" pitchFamily="34" charset="0"/>
                <a:cs typeface="Segoe UI" panose="020B0502040204020203" pitchFamily="34" charset="0"/>
              </a:rPr>
              <a:t>Virtuosity </a:t>
            </a:r>
            <a:r>
              <a:rPr lang="en-US" sz="2000" err="1">
                <a:latin typeface="Segoe UI" panose="020B0502040204020203" pitchFamily="34" charset="0"/>
                <a:cs typeface="Segoe UI" panose="020B0502040204020203" pitchFamily="34" charset="0"/>
              </a:rPr>
              <a:t>Github</a:t>
            </a:r>
            <a:r>
              <a:rPr lang="en-US" sz="2000">
                <a:latin typeface="Segoe UI" panose="020B0502040204020203" pitchFamily="34" charset="0"/>
                <a:cs typeface="Segoe UI" panose="020B0502040204020203" pitchFamily="34" charset="0"/>
              </a:rPr>
              <a:t> (Case Studies and Projects) - </a:t>
            </a:r>
            <a:r>
              <a:rPr lang="en-US" sz="2000">
                <a:latin typeface="Segoe UI" panose="020B0502040204020203" pitchFamily="34" charset="0"/>
                <a:cs typeface="Segoe UI" panose="020B0502040204020203" pitchFamily="34" charset="0"/>
                <a:hlinkClick r:id="rId4"/>
              </a:rPr>
              <a:t>https://github.com/virtuositycg</a:t>
            </a:r>
            <a:endParaRPr lang="en-US" sz="2000">
              <a:latin typeface="Segoe UI" panose="020B0502040204020203" pitchFamily="34" charset="0"/>
              <a:cs typeface="Segoe UI" panose="020B0502040204020203" pitchFamily="34" charset="0"/>
            </a:endParaRPr>
          </a:p>
          <a:p>
            <a:pPr marL="0" indent="0">
              <a:buNone/>
            </a:pPr>
            <a:r>
              <a:rPr lang="en-US" sz="2000">
                <a:latin typeface="Segoe UI" panose="020B0502040204020203" pitchFamily="34" charset="0"/>
                <a:cs typeface="Segoe UI" panose="020B0502040204020203" pitchFamily="34" charset="0"/>
              </a:rPr>
              <a:t>Virtuosity Videos:</a:t>
            </a:r>
          </a:p>
          <a:p>
            <a:pPr marL="450000" lvl="1" indent="0">
              <a:buNone/>
            </a:pPr>
            <a:r>
              <a:rPr lang="en-US" sz="1800">
                <a:latin typeface="Segoe UI" panose="020B0502040204020203" pitchFamily="34" charset="0"/>
                <a:cs typeface="Segoe UI" panose="020B0502040204020203" pitchFamily="34" charset="0"/>
              </a:rPr>
              <a:t>Software Development in 90 seconds - </a:t>
            </a:r>
            <a:r>
              <a:rPr lang="en-US" sz="1800">
                <a:latin typeface="Segoe UI" panose="020B0502040204020203" pitchFamily="34" charset="0"/>
                <a:cs typeface="Segoe UI" panose="020B0502040204020203" pitchFamily="34" charset="0"/>
                <a:hlinkClick r:id="rId5"/>
              </a:rPr>
              <a:t>https://vimeo.com/226773861</a:t>
            </a:r>
            <a:endParaRPr lang="en-US" sz="1800">
              <a:latin typeface="Segoe UI" panose="020B0502040204020203" pitchFamily="34" charset="0"/>
              <a:cs typeface="Segoe UI" panose="020B0502040204020203" pitchFamily="34" charset="0"/>
            </a:endParaRPr>
          </a:p>
          <a:p>
            <a:pPr marL="450000" lvl="1" indent="0">
              <a:buNone/>
            </a:pPr>
            <a:r>
              <a:rPr lang="en-US" sz="1800">
                <a:latin typeface="Segoe UI" panose="020B0502040204020203" pitchFamily="34" charset="0"/>
                <a:cs typeface="Segoe UI" panose="020B0502040204020203" pitchFamily="34" charset="0"/>
              </a:rPr>
              <a:t>Release Management in 90 seconds - </a:t>
            </a:r>
            <a:r>
              <a:rPr lang="en-US" sz="1800">
                <a:latin typeface="Segoe UI" panose="020B0502040204020203" pitchFamily="34" charset="0"/>
                <a:cs typeface="Segoe UI" panose="020B0502040204020203" pitchFamily="34" charset="0"/>
                <a:hlinkClick r:id="rId6"/>
              </a:rPr>
              <a:t>https://vimeo.com/226773712</a:t>
            </a:r>
            <a:endParaRPr lang="en-US" sz="1800">
              <a:latin typeface="Segoe UI" panose="020B0502040204020203" pitchFamily="34" charset="0"/>
              <a:cs typeface="Segoe UI" panose="020B0502040204020203" pitchFamily="34" charset="0"/>
            </a:endParaRPr>
          </a:p>
          <a:p>
            <a:pPr marL="450000" lvl="1" indent="0">
              <a:buNone/>
            </a:pPr>
            <a:r>
              <a:rPr lang="en-US" sz="1800">
                <a:latin typeface="Segoe UI" panose="020B0502040204020203" pitchFamily="34" charset="0"/>
                <a:cs typeface="Segoe UI" panose="020B0502040204020203" pitchFamily="34" charset="0"/>
              </a:rPr>
              <a:t>Virtuosity in 90 seconds - </a:t>
            </a:r>
            <a:r>
              <a:rPr lang="en-US" sz="1800">
                <a:latin typeface="Segoe UI" panose="020B0502040204020203" pitchFamily="34" charset="0"/>
                <a:cs typeface="Segoe UI" panose="020B0502040204020203" pitchFamily="34" charset="0"/>
                <a:hlinkClick r:id="rId7"/>
              </a:rPr>
              <a:t>https://vimeo.com/133603135</a:t>
            </a:r>
            <a:endParaRPr lang="en-US" sz="1800">
              <a:latin typeface="Segoe UI" panose="020B0502040204020203" pitchFamily="34" charset="0"/>
              <a:cs typeface="Segoe UI" panose="020B0502040204020203" pitchFamily="34" charset="0"/>
            </a:endParaRPr>
          </a:p>
          <a:p>
            <a:pPr marL="450000" lvl="1" indent="0">
              <a:buNone/>
            </a:pPr>
            <a:endParaRPr lang="en-US" sz="1800">
              <a:latin typeface="Segoe UI" panose="020B0502040204020203" pitchFamily="34" charset="0"/>
              <a:cs typeface="Segoe UI" panose="020B0502040204020203" pitchFamily="34" charset="0"/>
            </a:endParaRPr>
          </a:p>
          <a:p>
            <a:pPr marL="450000" lvl="1" indent="0">
              <a:buNone/>
            </a:pPr>
            <a:endParaRPr lang="en-US" sz="1800">
              <a:latin typeface="Segoe UI" panose="020B0502040204020203" pitchFamily="34" charset="0"/>
              <a:cs typeface="Segoe UI" panose="020B0502040204020203" pitchFamily="34" charset="0"/>
            </a:endParaRPr>
          </a:p>
        </p:txBody>
      </p:sp>
      <p:pic>
        <p:nvPicPr>
          <p:cNvPr id="9" name="Picture 8">
            <a:extLst>
              <a:ext uri="{FF2B5EF4-FFF2-40B4-BE49-F238E27FC236}">
                <a16:creationId xmlns:a16="http://schemas.microsoft.com/office/drawing/2014/main" id="{5E9CAA0C-E014-CC4C-B3E6-9AA329785207}"/>
              </a:ext>
            </a:extLst>
          </p:cNvPr>
          <p:cNvPicPr>
            <a:picLocks noChangeAspect="1"/>
          </p:cNvPicPr>
          <p:nvPr/>
        </p:nvPicPr>
        <p:blipFill>
          <a:blip r:embed="rId8"/>
          <a:stretch>
            <a:fillRect/>
          </a:stretch>
        </p:blipFill>
        <p:spPr>
          <a:xfrm>
            <a:off x="11586638" y="6185211"/>
            <a:ext cx="503583" cy="497208"/>
          </a:xfrm>
          <a:prstGeom prst="rect">
            <a:avLst/>
          </a:prstGeom>
        </p:spPr>
      </p:pic>
      <p:sp>
        <p:nvSpPr>
          <p:cNvPr id="10" name="Marcador de pie de página 1">
            <a:extLst>
              <a:ext uri="{FF2B5EF4-FFF2-40B4-BE49-F238E27FC236}">
                <a16:creationId xmlns:a16="http://schemas.microsoft.com/office/drawing/2014/main" id="{6AF33BED-9237-0C41-9FB3-A5D1B73FAFD6}"/>
              </a:ext>
            </a:extLst>
          </p:cNvPr>
          <p:cNvSpPr txBox="1">
            <a:spLocks/>
          </p:cNvSpPr>
          <p:nvPr/>
        </p:nvSpPr>
        <p:spPr>
          <a:xfrm>
            <a:off x="8945959" y="6433815"/>
            <a:ext cx="3707605" cy="360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100">
                <a:solidFill>
                  <a:schemeClr val="bg1">
                    <a:lumMod val="50000"/>
                  </a:schemeClr>
                </a:solidFill>
                <a:latin typeface="Segoe UI" panose="020B0502040204020203" pitchFamily="34" charset="0"/>
                <a:cs typeface="Segoe UI" panose="020B0502040204020203" pitchFamily="34" charset="0"/>
              </a:rPr>
              <a:t>©2019 Virtuosity. All Rights Reserved.</a:t>
            </a:r>
          </a:p>
        </p:txBody>
      </p:sp>
      <p:pic>
        <p:nvPicPr>
          <p:cNvPr id="8" name="Picture 7">
            <a:extLst>
              <a:ext uri="{FF2B5EF4-FFF2-40B4-BE49-F238E27FC236}">
                <a16:creationId xmlns:a16="http://schemas.microsoft.com/office/drawing/2014/main" id="{B16FB624-C5CA-4292-A2B7-C3A704B5602B}"/>
              </a:ext>
            </a:extLst>
          </p:cNvPr>
          <p:cNvPicPr>
            <a:picLocks noChangeAspect="1"/>
          </p:cNvPicPr>
          <p:nvPr/>
        </p:nvPicPr>
        <p:blipFill>
          <a:blip r:embed="rId9"/>
          <a:stretch>
            <a:fillRect/>
          </a:stretch>
        </p:blipFill>
        <p:spPr>
          <a:xfrm>
            <a:off x="7140648" y="2762989"/>
            <a:ext cx="499915" cy="493819"/>
          </a:xfrm>
          <a:prstGeom prst="rect">
            <a:avLst/>
          </a:prstGeom>
        </p:spPr>
      </p:pic>
    </p:spTree>
    <p:extLst>
      <p:ext uri="{BB962C8B-B14F-4D97-AF65-F5344CB8AC3E}">
        <p14:creationId xmlns:p14="http://schemas.microsoft.com/office/powerpoint/2010/main" val="20076988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Marcador de posición de imagen 11">
            <a:extLst>
              <a:ext uri="{FF2B5EF4-FFF2-40B4-BE49-F238E27FC236}">
                <a16:creationId xmlns:a16="http://schemas.microsoft.com/office/drawing/2014/main" id="{A1B59420-11BD-4BD1-B38A-FEDF796707E0}"/>
              </a:ext>
            </a:extLst>
          </p:cNvPr>
          <p:cNvPicPr>
            <a:picLocks noGrp="1" noChangeAspect="1"/>
          </p:cNvPicPr>
          <p:nvPr>
            <p:ph type="pic" sz="quarter" idx="17"/>
          </p:nvPr>
        </p:nvPicPr>
        <p:blipFill>
          <a:blip r:embed="rId3"/>
          <a:srcRect t="23559" b="23559"/>
          <a:stretch>
            <a:fillRect/>
          </a:stretch>
        </p:blipFill>
        <p:spPr/>
      </p:pic>
      <p:sp>
        <p:nvSpPr>
          <p:cNvPr id="20" name="Text">
            <a:extLst>
              <a:ext uri="{FF2B5EF4-FFF2-40B4-BE49-F238E27FC236}">
                <a16:creationId xmlns:a16="http://schemas.microsoft.com/office/drawing/2014/main" id="{A5DABF46-76C2-46D0-9F3D-41B68B7453D0}"/>
              </a:ext>
            </a:extLst>
          </p:cNvPr>
          <p:cNvSpPr txBox="1">
            <a:spLocks/>
          </p:cNvSpPr>
          <p:nvPr/>
        </p:nvSpPr>
        <p:spPr bwMode="gray">
          <a:xfrm>
            <a:off x="8233199" y="0"/>
            <a:ext cx="3956399" cy="6858000"/>
          </a:xfrm>
          <a:prstGeom prst="rect">
            <a:avLst/>
          </a:prstGeom>
          <a:solidFill>
            <a:schemeClr val="accent1">
              <a:lumMod val="50000"/>
              <a:alpha val="80000"/>
            </a:schemeClr>
          </a:solidFill>
        </p:spPr>
        <p:txBody>
          <a:bodyPr vert="horz" lIns="360000" tIns="360000" rIns="360000" bIns="360000" rtlCol="0">
            <a:noAutofit/>
          </a:bodyPr>
          <a:lstStyle>
            <a:lvl1pPr marL="0" indent="0" algn="l" defTabSz="914400" rtl="0" eaLnBrk="1" latinLnBrk="0" hangingPunct="1">
              <a:lnSpc>
                <a:spcPct val="90000"/>
              </a:lnSpc>
              <a:spcBef>
                <a:spcPts val="0"/>
              </a:spcBef>
              <a:spcAft>
                <a:spcPts val="1000"/>
              </a:spcAft>
              <a:buFont typeface="Wingdings" panose="05000000000000000000" pitchFamily="2" charset="2"/>
              <a:buNone/>
              <a:defRPr sz="2000" kern="1200">
                <a:solidFill>
                  <a:schemeClr val="bg1"/>
                </a:solidFill>
                <a:latin typeface="+mn-lt"/>
                <a:ea typeface="+mn-ea"/>
                <a:cs typeface="+mn-cs"/>
              </a:defRPr>
            </a:lvl1pPr>
            <a:lvl2pPr marL="450000" indent="0" algn="l" defTabSz="914400" rtl="0" eaLnBrk="1" latinLnBrk="0" hangingPunct="1">
              <a:lnSpc>
                <a:spcPct val="90000"/>
              </a:lnSpc>
              <a:spcBef>
                <a:spcPts val="0"/>
              </a:spcBef>
              <a:spcAft>
                <a:spcPts val="1000"/>
              </a:spcAft>
              <a:buFont typeface="Calibri Light" panose="020F0302020204030204" pitchFamily="34" charset="0"/>
              <a:buNone/>
              <a:defRPr sz="1800" kern="1200">
                <a:solidFill>
                  <a:schemeClr val="bg1"/>
                </a:solidFill>
                <a:latin typeface="+mn-lt"/>
                <a:ea typeface="+mn-ea"/>
                <a:cs typeface="+mn-cs"/>
              </a:defRPr>
            </a:lvl2pPr>
            <a:lvl3pPr marL="810000" indent="0" algn="l" defTabSz="914400" rtl="0" eaLnBrk="1" latinLnBrk="0" hangingPunct="1">
              <a:lnSpc>
                <a:spcPct val="90000"/>
              </a:lnSpc>
              <a:spcBef>
                <a:spcPts val="0"/>
              </a:spcBef>
              <a:spcAft>
                <a:spcPts val="1000"/>
              </a:spcAft>
              <a:buFont typeface="Calibri Light" panose="020F0302020204030204" pitchFamily="34" charset="0"/>
              <a:buNone/>
              <a:defRPr sz="1600" kern="1200">
                <a:solidFill>
                  <a:schemeClr val="bg1"/>
                </a:solidFill>
                <a:latin typeface="+mn-lt"/>
                <a:ea typeface="+mn-ea"/>
                <a:cs typeface="+mn-cs"/>
              </a:defRPr>
            </a:lvl3pPr>
            <a:lvl4pPr marL="1170000" indent="0" algn="l" defTabSz="914400" rtl="0" eaLnBrk="1" latinLnBrk="0" hangingPunct="1">
              <a:lnSpc>
                <a:spcPct val="90000"/>
              </a:lnSpc>
              <a:spcBef>
                <a:spcPts val="0"/>
              </a:spcBef>
              <a:spcAft>
                <a:spcPts val="1000"/>
              </a:spcAft>
              <a:buFont typeface="Calibri Light" panose="020F0302020204030204" pitchFamily="34" charset="0"/>
              <a:buNone/>
              <a:defRPr sz="1400" kern="1200">
                <a:solidFill>
                  <a:schemeClr val="bg1"/>
                </a:solidFill>
                <a:latin typeface="+mn-lt"/>
                <a:ea typeface="+mn-ea"/>
                <a:cs typeface="+mn-cs"/>
              </a:defRPr>
            </a:lvl4pPr>
            <a:lvl5pPr marL="1530000" indent="0" algn="l" defTabSz="914400" rtl="0" eaLnBrk="1" latinLnBrk="0" hangingPunct="1">
              <a:lnSpc>
                <a:spcPct val="90000"/>
              </a:lnSpc>
              <a:spcBef>
                <a:spcPts val="0"/>
              </a:spcBef>
              <a:spcAft>
                <a:spcPts val="1000"/>
              </a:spcAft>
              <a:buFont typeface="Calibri Light" panose="020F0302020204030204" pitchFamily="34" charset="0"/>
              <a:buNone/>
              <a:defRPr sz="1400" kern="1200">
                <a:solidFill>
                  <a:schemeClr val="bg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endParaRPr lang="en-US" sz="1600">
              <a:latin typeface="Segoe UI" panose="020B0502040204020203" pitchFamily="34" charset="0"/>
              <a:cs typeface="Segoe UI" panose="020B0502040204020203" pitchFamily="34" charset="0"/>
            </a:endParaRPr>
          </a:p>
        </p:txBody>
      </p:sp>
      <p:sp>
        <p:nvSpPr>
          <p:cNvPr id="5" name="Title"/>
          <p:cNvSpPr>
            <a:spLocks noGrp="1"/>
          </p:cNvSpPr>
          <p:nvPr>
            <p:ph type="title"/>
          </p:nvPr>
        </p:nvSpPr>
        <p:spPr/>
        <p:txBody>
          <a:bodyPr/>
          <a:lstStyle/>
          <a:p>
            <a:r>
              <a:rPr lang="en-US">
                <a:latin typeface="Segoe UI" panose="020B0502040204020203" pitchFamily="34" charset="0"/>
                <a:cs typeface="Segoe UI" panose="020B0502040204020203" pitchFamily="34" charset="0"/>
              </a:rPr>
              <a:t>CONTACT INFORMATION</a:t>
            </a:r>
            <a:br>
              <a:rPr lang="en-US">
                <a:latin typeface="Segoe UI" panose="020B0502040204020203" pitchFamily="34" charset="0"/>
                <a:cs typeface="Segoe UI" panose="020B0502040204020203" pitchFamily="34" charset="0"/>
              </a:rPr>
            </a:br>
            <a:endParaRPr lang="en-US">
              <a:latin typeface="Segoe UI" panose="020B0502040204020203" pitchFamily="34" charset="0"/>
              <a:cs typeface="Segoe UI" panose="020B0502040204020203" pitchFamily="34" charset="0"/>
            </a:endParaRPr>
          </a:p>
        </p:txBody>
      </p:sp>
      <p:sp>
        <p:nvSpPr>
          <p:cNvPr id="6" name="Text"/>
          <p:cNvSpPr>
            <a:spLocks noGrp="1"/>
          </p:cNvSpPr>
          <p:nvPr>
            <p:ph type="body" sz="quarter" idx="18"/>
          </p:nvPr>
        </p:nvSpPr>
        <p:spPr>
          <a:xfrm>
            <a:off x="8233200" y="1512000"/>
            <a:ext cx="3956400" cy="4298400"/>
          </a:xfrm>
        </p:spPr>
        <p:txBody>
          <a:bodyPr/>
          <a:lstStyle/>
          <a:p>
            <a:r>
              <a:rPr lang="en-US" sz="2800">
                <a:latin typeface="Segoe UI" panose="020B0502040204020203" pitchFamily="34" charset="0"/>
                <a:cs typeface="Segoe UI" panose="020B0502040204020203" pitchFamily="34" charset="0"/>
              </a:rPr>
              <a:t>Brent </a:t>
            </a:r>
            <a:r>
              <a:rPr lang="en-US" sz="2800" err="1">
                <a:latin typeface="Segoe UI" panose="020B0502040204020203" pitchFamily="34" charset="0"/>
                <a:cs typeface="Segoe UI" panose="020B0502040204020203" pitchFamily="34" charset="0"/>
              </a:rPr>
              <a:t>Lazarenko</a:t>
            </a:r>
            <a:endParaRPr lang="en-US" sz="2800">
              <a:latin typeface="Segoe UI" panose="020B0502040204020203" pitchFamily="34" charset="0"/>
              <a:cs typeface="Segoe UI" panose="020B0502040204020203" pitchFamily="34" charset="0"/>
            </a:endParaRPr>
          </a:p>
          <a:p>
            <a:r>
              <a:rPr lang="en-US" sz="1800">
                <a:latin typeface="Segoe UI" panose="020B0502040204020203" pitchFamily="34" charset="0"/>
                <a:cs typeface="Segoe UI" panose="020B0502040204020203" pitchFamily="34" charset="0"/>
              </a:rPr>
              <a:t>Managing Partner</a:t>
            </a:r>
            <a:endParaRPr lang="en-US" sz="1050">
              <a:latin typeface="Segoe UI" panose="020B0502040204020203" pitchFamily="34" charset="0"/>
              <a:cs typeface="Segoe UI" panose="020B0502040204020203" pitchFamily="34" charset="0"/>
            </a:endParaRPr>
          </a:p>
          <a:p>
            <a:r>
              <a:rPr lang="en-US"/>
              <a:t>15375 SE 30th Place #100</a:t>
            </a:r>
            <a:br>
              <a:rPr lang="en-US" sz="1800">
                <a:latin typeface="Segoe UI" panose="020B0502040204020203" pitchFamily="34" charset="0"/>
                <a:cs typeface="Segoe UI" panose="020B0502040204020203" pitchFamily="34" charset="0"/>
              </a:rPr>
            </a:br>
            <a:r>
              <a:rPr lang="en-US" sz="1800">
                <a:latin typeface="Segoe UI" panose="020B0502040204020203" pitchFamily="34" charset="0"/>
                <a:cs typeface="Segoe UI" panose="020B0502040204020203" pitchFamily="34" charset="0"/>
              </a:rPr>
              <a:t>Bellevue, WA 98007</a:t>
            </a:r>
            <a:br>
              <a:rPr lang="en-US" sz="1600">
                <a:latin typeface="Segoe UI" panose="020B0502040204020203" pitchFamily="34" charset="0"/>
                <a:cs typeface="Segoe UI" panose="020B0502040204020203" pitchFamily="34" charset="0"/>
              </a:rPr>
            </a:br>
            <a:endParaRPr lang="en-US" sz="1600">
              <a:latin typeface="Segoe UI" panose="020B0502040204020203" pitchFamily="34" charset="0"/>
              <a:cs typeface="Segoe UI" panose="020B0502040204020203" pitchFamily="34" charset="0"/>
            </a:endParaRPr>
          </a:p>
          <a:p>
            <a:r>
              <a:rPr lang="en-US" sz="1600">
                <a:latin typeface="Segoe UI" panose="020B0502040204020203" pitchFamily="34" charset="0"/>
                <a:cs typeface="Segoe UI" panose="020B0502040204020203" pitchFamily="34" charset="0"/>
              </a:rPr>
              <a:t>        425.999.4044</a:t>
            </a:r>
          </a:p>
          <a:p>
            <a:r>
              <a:rPr lang="en-US" sz="1600">
                <a:latin typeface="Segoe UI" panose="020B0502040204020203" pitchFamily="34" charset="0"/>
                <a:cs typeface="Segoe UI" panose="020B0502040204020203" pitchFamily="34" charset="0"/>
              </a:rPr>
              <a:t>        </a:t>
            </a:r>
            <a:r>
              <a:rPr lang="en-US" sz="1600" err="1">
                <a:latin typeface="Segoe UI" panose="020B0502040204020203" pitchFamily="34" charset="0"/>
                <a:cs typeface="Segoe UI" panose="020B0502040204020203" pitchFamily="34" charset="0"/>
              </a:rPr>
              <a:t>brentl@virtuositycg.com</a:t>
            </a:r>
            <a:endParaRPr lang="en-US" sz="1600">
              <a:latin typeface="Segoe UI" panose="020B0502040204020203" pitchFamily="34" charset="0"/>
              <a:cs typeface="Segoe UI" panose="020B0502040204020203" pitchFamily="34" charset="0"/>
            </a:endParaRPr>
          </a:p>
          <a:p>
            <a:pPr defTabSz="447675"/>
            <a:r>
              <a:rPr lang="en-US" sz="1600">
                <a:latin typeface="Segoe UI" panose="020B0502040204020203" pitchFamily="34" charset="0"/>
                <a:cs typeface="Segoe UI" panose="020B0502040204020203" pitchFamily="34" charset="0"/>
              </a:rPr>
              <a:t>	</a:t>
            </a:r>
            <a:r>
              <a:rPr lang="en-US" sz="1600" err="1">
                <a:latin typeface="Segoe UI" panose="020B0502040204020203" pitchFamily="34" charset="0"/>
                <a:cs typeface="Segoe UI" panose="020B0502040204020203" pitchFamily="34" charset="0"/>
              </a:rPr>
              <a:t>www.virtuositycg.com</a:t>
            </a:r>
            <a:endParaRPr lang="en-US" sz="1600">
              <a:latin typeface="Segoe UI" panose="020B0502040204020203" pitchFamily="34" charset="0"/>
              <a:cs typeface="Segoe UI" panose="020B0502040204020203" pitchFamily="34" charset="0"/>
            </a:endParaRPr>
          </a:p>
        </p:txBody>
      </p:sp>
      <p:grpSp>
        <p:nvGrpSpPr>
          <p:cNvPr id="15" name="ICON"/>
          <p:cNvGrpSpPr>
            <a:grpSpLocks noChangeAspect="1"/>
          </p:cNvGrpSpPr>
          <p:nvPr/>
        </p:nvGrpSpPr>
        <p:grpSpPr bwMode="gray">
          <a:xfrm>
            <a:off x="8603710" y="3581659"/>
            <a:ext cx="288000" cy="288000"/>
            <a:chOff x="8480713" y="3489484"/>
            <a:chExt cx="360707" cy="360707"/>
          </a:xfrm>
        </p:grpSpPr>
        <p:sp>
          <p:nvSpPr>
            <p:cNvPr id="4" name="Ellipse"/>
            <p:cNvSpPr/>
            <p:nvPr/>
          </p:nvSpPr>
          <p:spPr bwMode="gray">
            <a:xfrm>
              <a:off x="8480713" y="3489484"/>
              <a:ext cx="360707" cy="36070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0000"/>
                </a:lnSpc>
                <a:spcAft>
                  <a:spcPts val="1000"/>
                </a:spcAft>
              </a:pPr>
              <a:endParaRPr lang="en-US" err="1">
                <a:latin typeface="Segoe UI" panose="020B0502040204020203" pitchFamily="34" charset="0"/>
                <a:cs typeface="Segoe UI" panose="020B0502040204020203" pitchFamily="34" charset="0"/>
              </a:endParaRPr>
            </a:p>
          </p:txBody>
        </p:sp>
        <p:sp>
          <p:nvSpPr>
            <p:cNvPr id="14" name="METRO ICON - iphone"/>
            <p:cNvSpPr>
              <a:spLocks noChangeAspect="1" noEditPoints="1"/>
            </p:cNvSpPr>
            <p:nvPr/>
          </p:nvSpPr>
          <p:spPr bwMode="gray">
            <a:xfrm>
              <a:off x="8601250" y="3559178"/>
              <a:ext cx="119633" cy="221319"/>
            </a:xfrm>
            <a:custGeom>
              <a:avLst/>
              <a:gdLst>
                <a:gd name="T0" fmla="*/ 197 w 197"/>
                <a:gd name="T1" fmla="*/ 182 h 364"/>
                <a:gd name="T2" fmla="*/ 197 w 197"/>
                <a:gd name="T3" fmla="*/ 332 h 364"/>
                <a:gd name="T4" fmla="*/ 166 w 197"/>
                <a:gd name="T5" fmla="*/ 364 h 364"/>
                <a:gd name="T6" fmla="*/ 31 w 197"/>
                <a:gd name="T7" fmla="*/ 364 h 364"/>
                <a:gd name="T8" fmla="*/ 0 w 197"/>
                <a:gd name="T9" fmla="*/ 332 h 364"/>
                <a:gd name="T10" fmla="*/ 0 w 197"/>
                <a:gd name="T11" fmla="*/ 32 h 364"/>
                <a:gd name="T12" fmla="*/ 32 w 197"/>
                <a:gd name="T13" fmla="*/ 0 h 364"/>
                <a:gd name="T14" fmla="*/ 165 w 197"/>
                <a:gd name="T15" fmla="*/ 0 h 364"/>
                <a:gd name="T16" fmla="*/ 197 w 197"/>
                <a:gd name="T17" fmla="*/ 32 h 364"/>
                <a:gd name="T18" fmla="*/ 197 w 197"/>
                <a:gd name="T19" fmla="*/ 182 h 364"/>
                <a:gd name="T20" fmla="*/ 197 w 197"/>
                <a:gd name="T21" fmla="*/ 182 h 364"/>
                <a:gd name="T22" fmla="*/ 22 w 197"/>
                <a:gd name="T23" fmla="*/ 303 h 364"/>
                <a:gd name="T24" fmla="*/ 175 w 197"/>
                <a:gd name="T25" fmla="*/ 303 h 364"/>
                <a:gd name="T26" fmla="*/ 175 w 197"/>
                <a:gd name="T27" fmla="*/ 61 h 364"/>
                <a:gd name="T28" fmla="*/ 22 w 197"/>
                <a:gd name="T29" fmla="*/ 61 h 364"/>
                <a:gd name="T30" fmla="*/ 22 w 197"/>
                <a:gd name="T31" fmla="*/ 303 h 364"/>
                <a:gd name="T32" fmla="*/ 113 w 197"/>
                <a:gd name="T33" fmla="*/ 333 h 364"/>
                <a:gd name="T34" fmla="*/ 99 w 197"/>
                <a:gd name="T35" fmla="*/ 319 h 364"/>
                <a:gd name="T36" fmla="*/ 85 w 197"/>
                <a:gd name="T37" fmla="*/ 333 h 364"/>
                <a:gd name="T38" fmla="*/ 100 w 197"/>
                <a:gd name="T39" fmla="*/ 347 h 364"/>
                <a:gd name="T40" fmla="*/ 113 w 197"/>
                <a:gd name="T41" fmla="*/ 333 h 364"/>
                <a:gd name="T42" fmla="*/ 99 w 197"/>
                <a:gd name="T43" fmla="*/ 34 h 364"/>
                <a:gd name="T44" fmla="*/ 114 w 197"/>
                <a:gd name="T45" fmla="*/ 34 h 364"/>
                <a:gd name="T46" fmla="*/ 119 w 197"/>
                <a:gd name="T47" fmla="*/ 31 h 364"/>
                <a:gd name="T48" fmla="*/ 114 w 197"/>
                <a:gd name="T49" fmla="*/ 27 h 364"/>
                <a:gd name="T50" fmla="*/ 84 w 197"/>
                <a:gd name="T51" fmla="*/ 27 h 364"/>
                <a:gd name="T52" fmla="*/ 80 w 197"/>
                <a:gd name="T53" fmla="*/ 31 h 364"/>
                <a:gd name="T54" fmla="*/ 84 w 197"/>
                <a:gd name="T55" fmla="*/ 34 h 364"/>
                <a:gd name="T56" fmla="*/ 99 w 197"/>
                <a:gd name="T57" fmla="*/ 34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97" h="364">
                  <a:moveTo>
                    <a:pt x="197" y="182"/>
                  </a:moveTo>
                  <a:cubicBezTo>
                    <a:pt x="197" y="232"/>
                    <a:pt x="197" y="282"/>
                    <a:pt x="197" y="332"/>
                  </a:cubicBezTo>
                  <a:cubicBezTo>
                    <a:pt x="197" y="352"/>
                    <a:pt x="185" y="364"/>
                    <a:pt x="166" y="364"/>
                  </a:cubicBezTo>
                  <a:cubicBezTo>
                    <a:pt x="121" y="364"/>
                    <a:pt x="76" y="364"/>
                    <a:pt x="31" y="364"/>
                  </a:cubicBezTo>
                  <a:cubicBezTo>
                    <a:pt x="12" y="364"/>
                    <a:pt x="0" y="352"/>
                    <a:pt x="0" y="332"/>
                  </a:cubicBezTo>
                  <a:cubicBezTo>
                    <a:pt x="0" y="232"/>
                    <a:pt x="0" y="132"/>
                    <a:pt x="0" y="32"/>
                  </a:cubicBezTo>
                  <a:cubicBezTo>
                    <a:pt x="0" y="12"/>
                    <a:pt x="12" y="0"/>
                    <a:pt x="32" y="0"/>
                  </a:cubicBezTo>
                  <a:cubicBezTo>
                    <a:pt x="76" y="0"/>
                    <a:pt x="121" y="0"/>
                    <a:pt x="165" y="0"/>
                  </a:cubicBezTo>
                  <a:cubicBezTo>
                    <a:pt x="185" y="0"/>
                    <a:pt x="197" y="12"/>
                    <a:pt x="197" y="32"/>
                  </a:cubicBezTo>
                  <a:cubicBezTo>
                    <a:pt x="197" y="82"/>
                    <a:pt x="197" y="132"/>
                    <a:pt x="197" y="182"/>
                  </a:cubicBezTo>
                  <a:cubicBezTo>
                    <a:pt x="197" y="182"/>
                    <a:pt x="197" y="182"/>
                    <a:pt x="197" y="182"/>
                  </a:cubicBezTo>
                  <a:close/>
                  <a:moveTo>
                    <a:pt x="22" y="303"/>
                  </a:moveTo>
                  <a:cubicBezTo>
                    <a:pt x="73" y="303"/>
                    <a:pt x="124" y="303"/>
                    <a:pt x="175" y="303"/>
                  </a:cubicBezTo>
                  <a:cubicBezTo>
                    <a:pt x="175" y="222"/>
                    <a:pt x="175" y="142"/>
                    <a:pt x="175" y="61"/>
                  </a:cubicBezTo>
                  <a:cubicBezTo>
                    <a:pt x="124" y="61"/>
                    <a:pt x="73" y="61"/>
                    <a:pt x="22" y="61"/>
                  </a:cubicBezTo>
                  <a:cubicBezTo>
                    <a:pt x="22" y="142"/>
                    <a:pt x="22" y="223"/>
                    <a:pt x="22" y="303"/>
                  </a:cubicBezTo>
                  <a:close/>
                  <a:moveTo>
                    <a:pt x="113" y="333"/>
                  </a:moveTo>
                  <a:cubicBezTo>
                    <a:pt x="113" y="325"/>
                    <a:pt x="107" y="319"/>
                    <a:pt x="99" y="319"/>
                  </a:cubicBezTo>
                  <a:cubicBezTo>
                    <a:pt x="92" y="319"/>
                    <a:pt x="85" y="325"/>
                    <a:pt x="85" y="333"/>
                  </a:cubicBezTo>
                  <a:cubicBezTo>
                    <a:pt x="85" y="341"/>
                    <a:pt x="92" y="347"/>
                    <a:pt x="100" y="347"/>
                  </a:cubicBezTo>
                  <a:cubicBezTo>
                    <a:pt x="107" y="347"/>
                    <a:pt x="113" y="341"/>
                    <a:pt x="113" y="333"/>
                  </a:cubicBezTo>
                  <a:close/>
                  <a:moveTo>
                    <a:pt x="99" y="34"/>
                  </a:moveTo>
                  <a:cubicBezTo>
                    <a:pt x="104" y="34"/>
                    <a:pt x="109" y="34"/>
                    <a:pt x="114" y="34"/>
                  </a:cubicBezTo>
                  <a:cubicBezTo>
                    <a:pt x="117" y="34"/>
                    <a:pt x="119" y="33"/>
                    <a:pt x="119" y="31"/>
                  </a:cubicBezTo>
                  <a:cubicBezTo>
                    <a:pt x="119" y="29"/>
                    <a:pt x="116" y="27"/>
                    <a:pt x="114" y="27"/>
                  </a:cubicBezTo>
                  <a:cubicBezTo>
                    <a:pt x="104" y="27"/>
                    <a:pt x="94" y="27"/>
                    <a:pt x="84" y="27"/>
                  </a:cubicBezTo>
                  <a:cubicBezTo>
                    <a:pt x="82" y="27"/>
                    <a:pt x="80" y="28"/>
                    <a:pt x="80" y="31"/>
                  </a:cubicBezTo>
                  <a:cubicBezTo>
                    <a:pt x="80" y="34"/>
                    <a:pt x="82" y="34"/>
                    <a:pt x="84" y="34"/>
                  </a:cubicBezTo>
                  <a:cubicBezTo>
                    <a:pt x="89" y="34"/>
                    <a:pt x="94" y="34"/>
                    <a:pt x="99" y="34"/>
                  </a:cubicBezTo>
                  <a:close/>
                </a:path>
              </a:pathLst>
            </a:custGeom>
            <a:solidFill>
              <a:schemeClr val="tx2"/>
            </a:solidFill>
            <a:ln>
              <a:noFill/>
            </a:ln>
          </p:spPr>
          <p:txBody>
            <a:bodyPr vert="horz" wrap="square" lIns="0" tIns="0" rIns="0" bIns="0" numCol="1" anchor="t" anchorCtr="0" compatLnSpc="1">
              <a:prstTxWarp prst="textNoShape">
                <a:avLst/>
              </a:prstTxWarp>
            </a:bodyPr>
            <a:lstStyle/>
            <a:p>
              <a:endParaRPr lang="en-US">
                <a:latin typeface="Segoe UI" panose="020B0502040204020203" pitchFamily="34" charset="0"/>
                <a:cs typeface="Segoe UI" panose="020B0502040204020203" pitchFamily="34" charset="0"/>
              </a:endParaRPr>
            </a:p>
          </p:txBody>
        </p:sp>
      </p:grpSp>
      <p:grpSp>
        <p:nvGrpSpPr>
          <p:cNvPr id="23" name="ICON"/>
          <p:cNvGrpSpPr>
            <a:grpSpLocks noChangeAspect="1"/>
          </p:cNvGrpSpPr>
          <p:nvPr/>
        </p:nvGrpSpPr>
        <p:grpSpPr bwMode="gray">
          <a:xfrm>
            <a:off x="8603710" y="3954353"/>
            <a:ext cx="288000" cy="288000"/>
            <a:chOff x="8825219" y="3861060"/>
            <a:chExt cx="360707" cy="360707"/>
          </a:xfrm>
        </p:grpSpPr>
        <p:sp>
          <p:nvSpPr>
            <p:cNvPr id="18" name="Ellipse"/>
            <p:cNvSpPr/>
            <p:nvPr/>
          </p:nvSpPr>
          <p:spPr bwMode="gray">
            <a:xfrm>
              <a:off x="8825219" y="3861060"/>
              <a:ext cx="360707" cy="36070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0000"/>
                </a:lnSpc>
                <a:spcAft>
                  <a:spcPts val="1000"/>
                </a:spcAft>
              </a:pPr>
              <a:endParaRPr lang="en-US" err="1">
                <a:latin typeface="Segoe UI" panose="020B0502040204020203" pitchFamily="34" charset="0"/>
                <a:cs typeface="Segoe UI" panose="020B0502040204020203" pitchFamily="34" charset="0"/>
              </a:endParaRPr>
            </a:p>
          </p:txBody>
        </p:sp>
        <p:sp>
          <p:nvSpPr>
            <p:cNvPr id="13" name="METRO ICON - letter"/>
            <p:cNvSpPr>
              <a:spLocks noChangeAspect="1" noEditPoints="1"/>
            </p:cNvSpPr>
            <p:nvPr/>
          </p:nvSpPr>
          <p:spPr bwMode="gray">
            <a:xfrm>
              <a:off x="8909477" y="3970754"/>
              <a:ext cx="192191" cy="141319"/>
            </a:xfrm>
            <a:custGeom>
              <a:avLst/>
              <a:gdLst>
                <a:gd name="T0" fmla="*/ 333 w 333"/>
                <a:gd name="T1" fmla="*/ 246 h 246"/>
                <a:gd name="T2" fmla="*/ 0 w 333"/>
                <a:gd name="T3" fmla="*/ 246 h 246"/>
                <a:gd name="T4" fmla="*/ 0 w 333"/>
                <a:gd name="T5" fmla="*/ 0 h 246"/>
                <a:gd name="T6" fmla="*/ 333 w 333"/>
                <a:gd name="T7" fmla="*/ 0 h 246"/>
                <a:gd name="T8" fmla="*/ 333 w 333"/>
                <a:gd name="T9" fmla="*/ 246 h 246"/>
                <a:gd name="T10" fmla="*/ 121 w 333"/>
                <a:gd name="T11" fmla="*/ 128 h 246"/>
                <a:gd name="T12" fmla="*/ 31 w 333"/>
                <a:gd name="T13" fmla="*/ 218 h 246"/>
                <a:gd name="T14" fmla="*/ 302 w 333"/>
                <a:gd name="T15" fmla="*/ 218 h 246"/>
                <a:gd name="T16" fmla="*/ 212 w 333"/>
                <a:gd name="T17" fmla="*/ 128 h 246"/>
                <a:gd name="T18" fmla="*/ 166 w 333"/>
                <a:gd name="T19" fmla="*/ 163 h 246"/>
                <a:gd name="T20" fmla="*/ 121 w 333"/>
                <a:gd name="T21" fmla="*/ 128 h 246"/>
                <a:gd name="T22" fmla="*/ 38 w 333"/>
                <a:gd name="T23" fmla="*/ 29 h 246"/>
                <a:gd name="T24" fmla="*/ 41 w 333"/>
                <a:gd name="T25" fmla="*/ 31 h 246"/>
                <a:gd name="T26" fmla="*/ 164 w 333"/>
                <a:gd name="T27" fmla="*/ 125 h 246"/>
                <a:gd name="T28" fmla="*/ 170 w 333"/>
                <a:gd name="T29" fmla="*/ 125 h 246"/>
                <a:gd name="T30" fmla="*/ 291 w 333"/>
                <a:gd name="T31" fmla="*/ 32 h 246"/>
                <a:gd name="T32" fmla="*/ 295 w 333"/>
                <a:gd name="T33" fmla="*/ 29 h 246"/>
                <a:gd name="T34" fmla="*/ 38 w 333"/>
                <a:gd name="T35" fmla="*/ 29 h 246"/>
                <a:gd name="T36" fmla="*/ 304 w 333"/>
                <a:gd name="T37" fmla="*/ 178 h 246"/>
                <a:gd name="T38" fmla="*/ 304 w 333"/>
                <a:gd name="T39" fmla="*/ 57 h 246"/>
                <a:gd name="T40" fmla="*/ 236 w 333"/>
                <a:gd name="T41" fmla="*/ 109 h 246"/>
                <a:gd name="T42" fmla="*/ 304 w 333"/>
                <a:gd name="T43" fmla="*/ 178 h 246"/>
                <a:gd name="T44" fmla="*/ 97 w 333"/>
                <a:gd name="T45" fmla="*/ 109 h 246"/>
                <a:gd name="T46" fmla="*/ 28 w 333"/>
                <a:gd name="T47" fmla="*/ 57 h 246"/>
                <a:gd name="T48" fmla="*/ 28 w 333"/>
                <a:gd name="T49" fmla="*/ 177 h 246"/>
                <a:gd name="T50" fmla="*/ 97 w 333"/>
                <a:gd name="T51" fmla="*/ 109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33" h="246">
                  <a:moveTo>
                    <a:pt x="333" y="246"/>
                  </a:moveTo>
                  <a:cubicBezTo>
                    <a:pt x="222" y="246"/>
                    <a:pt x="111" y="246"/>
                    <a:pt x="0" y="246"/>
                  </a:cubicBezTo>
                  <a:cubicBezTo>
                    <a:pt x="0" y="164"/>
                    <a:pt x="0" y="82"/>
                    <a:pt x="0" y="0"/>
                  </a:cubicBezTo>
                  <a:cubicBezTo>
                    <a:pt x="111" y="0"/>
                    <a:pt x="222" y="0"/>
                    <a:pt x="333" y="0"/>
                  </a:cubicBezTo>
                  <a:cubicBezTo>
                    <a:pt x="333" y="82"/>
                    <a:pt x="333" y="164"/>
                    <a:pt x="333" y="246"/>
                  </a:cubicBezTo>
                  <a:close/>
                  <a:moveTo>
                    <a:pt x="121" y="128"/>
                  </a:moveTo>
                  <a:cubicBezTo>
                    <a:pt x="91" y="159"/>
                    <a:pt x="61" y="189"/>
                    <a:pt x="31" y="218"/>
                  </a:cubicBezTo>
                  <a:cubicBezTo>
                    <a:pt x="121" y="218"/>
                    <a:pt x="212" y="218"/>
                    <a:pt x="302" y="218"/>
                  </a:cubicBezTo>
                  <a:cubicBezTo>
                    <a:pt x="272" y="188"/>
                    <a:pt x="242" y="158"/>
                    <a:pt x="212" y="128"/>
                  </a:cubicBezTo>
                  <a:cubicBezTo>
                    <a:pt x="197" y="139"/>
                    <a:pt x="182" y="151"/>
                    <a:pt x="166" y="163"/>
                  </a:cubicBezTo>
                  <a:cubicBezTo>
                    <a:pt x="151" y="151"/>
                    <a:pt x="135" y="139"/>
                    <a:pt x="121" y="128"/>
                  </a:cubicBezTo>
                  <a:close/>
                  <a:moveTo>
                    <a:pt x="38" y="29"/>
                  </a:moveTo>
                  <a:cubicBezTo>
                    <a:pt x="39" y="30"/>
                    <a:pt x="40" y="30"/>
                    <a:pt x="41" y="31"/>
                  </a:cubicBezTo>
                  <a:cubicBezTo>
                    <a:pt x="82" y="62"/>
                    <a:pt x="123" y="93"/>
                    <a:pt x="164" y="125"/>
                  </a:cubicBezTo>
                  <a:cubicBezTo>
                    <a:pt x="166" y="127"/>
                    <a:pt x="168" y="126"/>
                    <a:pt x="170" y="125"/>
                  </a:cubicBezTo>
                  <a:cubicBezTo>
                    <a:pt x="210" y="94"/>
                    <a:pt x="251" y="63"/>
                    <a:pt x="291" y="32"/>
                  </a:cubicBezTo>
                  <a:cubicBezTo>
                    <a:pt x="292" y="31"/>
                    <a:pt x="293" y="30"/>
                    <a:pt x="295" y="29"/>
                  </a:cubicBezTo>
                  <a:cubicBezTo>
                    <a:pt x="209" y="29"/>
                    <a:pt x="124" y="29"/>
                    <a:pt x="38" y="29"/>
                  </a:cubicBezTo>
                  <a:close/>
                  <a:moveTo>
                    <a:pt x="304" y="178"/>
                  </a:moveTo>
                  <a:cubicBezTo>
                    <a:pt x="304" y="138"/>
                    <a:pt x="304" y="98"/>
                    <a:pt x="304" y="57"/>
                  </a:cubicBezTo>
                  <a:cubicBezTo>
                    <a:pt x="281" y="75"/>
                    <a:pt x="258" y="92"/>
                    <a:pt x="236" y="109"/>
                  </a:cubicBezTo>
                  <a:cubicBezTo>
                    <a:pt x="259" y="132"/>
                    <a:pt x="282" y="155"/>
                    <a:pt x="304" y="178"/>
                  </a:cubicBezTo>
                  <a:close/>
                  <a:moveTo>
                    <a:pt x="97" y="109"/>
                  </a:moveTo>
                  <a:cubicBezTo>
                    <a:pt x="74" y="92"/>
                    <a:pt x="51" y="75"/>
                    <a:pt x="28" y="57"/>
                  </a:cubicBezTo>
                  <a:cubicBezTo>
                    <a:pt x="28" y="98"/>
                    <a:pt x="28" y="138"/>
                    <a:pt x="28" y="177"/>
                  </a:cubicBezTo>
                  <a:cubicBezTo>
                    <a:pt x="51" y="155"/>
                    <a:pt x="74" y="132"/>
                    <a:pt x="97" y="109"/>
                  </a:cubicBezTo>
                  <a:close/>
                </a:path>
              </a:pathLst>
            </a:custGeom>
            <a:solidFill>
              <a:schemeClr val="tx2"/>
            </a:solidFill>
            <a:ln>
              <a:noFill/>
            </a:ln>
          </p:spPr>
          <p:txBody>
            <a:bodyPr vert="horz" wrap="square" lIns="0" tIns="0" rIns="0" bIns="0" numCol="1" anchor="t" anchorCtr="0" compatLnSpc="1">
              <a:prstTxWarp prst="textNoShape">
                <a:avLst/>
              </a:prstTxWarp>
            </a:bodyPr>
            <a:lstStyle/>
            <a:p>
              <a:endParaRPr lang="en-US">
                <a:latin typeface="Segoe UI" panose="020B0502040204020203" pitchFamily="34" charset="0"/>
                <a:cs typeface="Segoe UI" panose="020B0502040204020203" pitchFamily="34" charset="0"/>
              </a:endParaRPr>
            </a:p>
          </p:txBody>
        </p:sp>
      </p:grpSp>
      <p:grpSp>
        <p:nvGrpSpPr>
          <p:cNvPr id="8" name="ICON"/>
          <p:cNvGrpSpPr>
            <a:grpSpLocks noChangeAspect="1"/>
          </p:cNvGrpSpPr>
          <p:nvPr/>
        </p:nvGrpSpPr>
        <p:grpSpPr bwMode="gray">
          <a:xfrm>
            <a:off x="8603710" y="4316536"/>
            <a:ext cx="288000" cy="288000"/>
            <a:chOff x="8593200" y="3924021"/>
            <a:chExt cx="288000" cy="288000"/>
          </a:xfrm>
        </p:grpSpPr>
        <p:sp>
          <p:nvSpPr>
            <p:cNvPr id="21" name="Ellipse"/>
            <p:cNvSpPr/>
            <p:nvPr/>
          </p:nvSpPr>
          <p:spPr bwMode="gray">
            <a:xfrm>
              <a:off x="8593200" y="3924021"/>
              <a:ext cx="288000" cy="28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0000"/>
                </a:lnSpc>
                <a:spcAft>
                  <a:spcPts val="1000"/>
                </a:spcAft>
              </a:pPr>
              <a:endParaRPr lang="en-US" err="1">
                <a:latin typeface="Segoe UI" panose="020B0502040204020203" pitchFamily="34" charset="0"/>
                <a:cs typeface="Segoe UI" panose="020B0502040204020203" pitchFamily="34" charset="0"/>
              </a:endParaRPr>
            </a:p>
          </p:txBody>
        </p:sp>
        <p:grpSp>
          <p:nvGrpSpPr>
            <p:cNvPr id="9" name="METRO ICON - laptop 2"/>
            <p:cNvGrpSpPr>
              <a:grpSpLocks noChangeAspect="1"/>
            </p:cNvGrpSpPr>
            <p:nvPr/>
          </p:nvGrpSpPr>
          <p:grpSpPr bwMode="gray">
            <a:xfrm>
              <a:off x="8643966" y="4006445"/>
              <a:ext cx="186467" cy="123148"/>
              <a:chOff x="5836655" y="-796250"/>
              <a:chExt cx="716072" cy="472918"/>
            </a:xfrm>
            <a:solidFill>
              <a:schemeClr val="tx2"/>
            </a:solidFill>
          </p:grpSpPr>
          <p:sp>
            <p:nvSpPr>
              <p:cNvPr id="10" name="Freeform"/>
              <p:cNvSpPr>
                <a:spLocks noEditPoints="1"/>
              </p:cNvSpPr>
              <p:nvPr/>
            </p:nvSpPr>
            <p:spPr bwMode="gray">
              <a:xfrm>
                <a:off x="5901348" y="-796250"/>
                <a:ext cx="588918" cy="390381"/>
              </a:xfrm>
              <a:custGeom>
                <a:avLst/>
                <a:gdLst>
                  <a:gd name="T0" fmla="*/ 371 w 371"/>
                  <a:gd name="T1" fmla="*/ 246 h 246"/>
                  <a:gd name="T2" fmla="*/ 0 w 371"/>
                  <a:gd name="T3" fmla="*/ 246 h 246"/>
                  <a:gd name="T4" fmla="*/ 0 w 371"/>
                  <a:gd name="T5" fmla="*/ 240 h 246"/>
                  <a:gd name="T6" fmla="*/ 0 w 371"/>
                  <a:gd name="T7" fmla="*/ 26 h 246"/>
                  <a:gd name="T8" fmla="*/ 26 w 371"/>
                  <a:gd name="T9" fmla="*/ 0 h 246"/>
                  <a:gd name="T10" fmla="*/ 346 w 371"/>
                  <a:gd name="T11" fmla="*/ 0 h 246"/>
                  <a:gd name="T12" fmla="*/ 371 w 371"/>
                  <a:gd name="T13" fmla="*/ 25 h 246"/>
                  <a:gd name="T14" fmla="*/ 371 w 371"/>
                  <a:gd name="T15" fmla="*/ 240 h 246"/>
                  <a:gd name="T16" fmla="*/ 371 w 371"/>
                  <a:gd name="T17" fmla="*/ 246 h 246"/>
                  <a:gd name="T18" fmla="*/ 30 w 371"/>
                  <a:gd name="T19" fmla="*/ 216 h 246"/>
                  <a:gd name="T20" fmla="*/ 342 w 371"/>
                  <a:gd name="T21" fmla="*/ 216 h 246"/>
                  <a:gd name="T22" fmla="*/ 342 w 371"/>
                  <a:gd name="T23" fmla="*/ 30 h 246"/>
                  <a:gd name="T24" fmla="*/ 30 w 371"/>
                  <a:gd name="T25" fmla="*/ 30 h 246"/>
                  <a:gd name="T26" fmla="*/ 30 w 371"/>
                  <a:gd name="T27" fmla="*/ 21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1" h="246">
                    <a:moveTo>
                      <a:pt x="371" y="246"/>
                    </a:moveTo>
                    <a:cubicBezTo>
                      <a:pt x="248" y="246"/>
                      <a:pt x="124" y="246"/>
                      <a:pt x="0" y="246"/>
                    </a:cubicBezTo>
                    <a:cubicBezTo>
                      <a:pt x="0" y="244"/>
                      <a:pt x="0" y="242"/>
                      <a:pt x="0" y="240"/>
                    </a:cubicBezTo>
                    <a:cubicBezTo>
                      <a:pt x="0" y="168"/>
                      <a:pt x="0" y="97"/>
                      <a:pt x="0" y="26"/>
                    </a:cubicBezTo>
                    <a:cubicBezTo>
                      <a:pt x="0" y="8"/>
                      <a:pt x="8" y="0"/>
                      <a:pt x="26" y="0"/>
                    </a:cubicBezTo>
                    <a:cubicBezTo>
                      <a:pt x="132" y="0"/>
                      <a:pt x="239" y="0"/>
                      <a:pt x="346" y="0"/>
                    </a:cubicBezTo>
                    <a:cubicBezTo>
                      <a:pt x="363" y="0"/>
                      <a:pt x="371" y="8"/>
                      <a:pt x="371" y="25"/>
                    </a:cubicBezTo>
                    <a:cubicBezTo>
                      <a:pt x="371" y="97"/>
                      <a:pt x="371" y="168"/>
                      <a:pt x="371" y="240"/>
                    </a:cubicBezTo>
                    <a:cubicBezTo>
                      <a:pt x="371" y="241"/>
                      <a:pt x="371" y="243"/>
                      <a:pt x="371" y="246"/>
                    </a:cubicBezTo>
                    <a:close/>
                    <a:moveTo>
                      <a:pt x="30" y="216"/>
                    </a:moveTo>
                    <a:cubicBezTo>
                      <a:pt x="134" y="216"/>
                      <a:pt x="238" y="216"/>
                      <a:pt x="342" y="216"/>
                    </a:cubicBezTo>
                    <a:cubicBezTo>
                      <a:pt x="342" y="154"/>
                      <a:pt x="342" y="92"/>
                      <a:pt x="342" y="30"/>
                    </a:cubicBezTo>
                    <a:cubicBezTo>
                      <a:pt x="237" y="30"/>
                      <a:pt x="134" y="30"/>
                      <a:pt x="30" y="30"/>
                    </a:cubicBezTo>
                    <a:cubicBezTo>
                      <a:pt x="30" y="92"/>
                      <a:pt x="30" y="154"/>
                      <a:pt x="30" y="216"/>
                    </a:cubicBezTo>
                    <a:close/>
                  </a:path>
                </a:pathLst>
              </a:custGeom>
              <a:grpFill/>
              <a:ln w="9525">
                <a:noFill/>
                <a:round/>
                <a:headEnd/>
                <a:tailEnd/>
              </a:ln>
            </p:spPr>
            <p:txBody>
              <a:bodyPr vert="horz" wrap="square" lIns="0" tIns="0" rIns="0" bIns="0" numCol="1" anchor="t" anchorCtr="0" compatLnSpc="1">
                <a:prstTxWarp prst="textNoShape">
                  <a:avLst/>
                </a:prstTxWarp>
              </a:bodyPr>
              <a:lstStyle/>
              <a:p>
                <a:endParaRPr lang="en-US">
                  <a:latin typeface="Segoe UI" panose="020B0502040204020203" pitchFamily="34" charset="0"/>
                  <a:cs typeface="Segoe UI" panose="020B0502040204020203" pitchFamily="34" charset="0"/>
                </a:endParaRPr>
              </a:p>
            </p:txBody>
          </p:sp>
          <p:sp>
            <p:nvSpPr>
              <p:cNvPr id="11" name="Freeform"/>
              <p:cNvSpPr>
                <a:spLocks/>
              </p:cNvSpPr>
              <p:nvPr/>
            </p:nvSpPr>
            <p:spPr bwMode="gray">
              <a:xfrm>
                <a:off x="5836655" y="-379100"/>
                <a:ext cx="716072" cy="55768"/>
              </a:xfrm>
              <a:custGeom>
                <a:avLst/>
                <a:gdLst>
                  <a:gd name="T0" fmla="*/ 2 w 450"/>
                  <a:gd name="T1" fmla="*/ 0 h 36"/>
                  <a:gd name="T2" fmla="*/ 7 w 450"/>
                  <a:gd name="T3" fmla="*/ 0 h 36"/>
                  <a:gd name="T4" fmla="*/ 178 w 450"/>
                  <a:gd name="T5" fmla="*/ 0 h 36"/>
                  <a:gd name="T6" fmla="*/ 185 w 450"/>
                  <a:gd name="T7" fmla="*/ 4 h 36"/>
                  <a:gd name="T8" fmla="*/ 199 w 450"/>
                  <a:gd name="T9" fmla="*/ 11 h 36"/>
                  <a:gd name="T10" fmla="*/ 252 w 450"/>
                  <a:gd name="T11" fmla="*/ 11 h 36"/>
                  <a:gd name="T12" fmla="*/ 268 w 450"/>
                  <a:gd name="T13" fmla="*/ 2 h 36"/>
                  <a:gd name="T14" fmla="*/ 273 w 450"/>
                  <a:gd name="T15" fmla="*/ 0 h 36"/>
                  <a:gd name="T16" fmla="*/ 370 w 450"/>
                  <a:gd name="T17" fmla="*/ 0 h 36"/>
                  <a:gd name="T18" fmla="*/ 443 w 450"/>
                  <a:gd name="T19" fmla="*/ 0 h 36"/>
                  <a:gd name="T20" fmla="*/ 449 w 450"/>
                  <a:gd name="T21" fmla="*/ 0 h 36"/>
                  <a:gd name="T22" fmla="*/ 449 w 450"/>
                  <a:gd name="T23" fmla="*/ 18 h 36"/>
                  <a:gd name="T24" fmla="*/ 430 w 450"/>
                  <a:gd name="T25" fmla="*/ 36 h 36"/>
                  <a:gd name="T26" fmla="*/ 423 w 450"/>
                  <a:gd name="T27" fmla="*/ 36 h 36"/>
                  <a:gd name="T28" fmla="*/ 29 w 450"/>
                  <a:gd name="T29" fmla="*/ 36 h 36"/>
                  <a:gd name="T30" fmla="*/ 2 w 450"/>
                  <a:gd name="T31" fmla="*/ 9 h 36"/>
                  <a:gd name="T32" fmla="*/ 2 w 450"/>
                  <a:gd name="T33"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50" h="36">
                    <a:moveTo>
                      <a:pt x="2" y="0"/>
                    </a:moveTo>
                    <a:cubicBezTo>
                      <a:pt x="4" y="0"/>
                      <a:pt x="6" y="0"/>
                      <a:pt x="7" y="0"/>
                    </a:cubicBezTo>
                    <a:cubicBezTo>
                      <a:pt x="64" y="0"/>
                      <a:pt x="121" y="0"/>
                      <a:pt x="178" y="0"/>
                    </a:cubicBezTo>
                    <a:cubicBezTo>
                      <a:pt x="181" y="0"/>
                      <a:pt x="183" y="1"/>
                      <a:pt x="185" y="4"/>
                    </a:cubicBezTo>
                    <a:cubicBezTo>
                      <a:pt x="188" y="9"/>
                      <a:pt x="193" y="11"/>
                      <a:pt x="199" y="11"/>
                    </a:cubicBezTo>
                    <a:cubicBezTo>
                      <a:pt x="217" y="11"/>
                      <a:pt x="235" y="11"/>
                      <a:pt x="252" y="11"/>
                    </a:cubicBezTo>
                    <a:cubicBezTo>
                      <a:pt x="259" y="11"/>
                      <a:pt x="264" y="9"/>
                      <a:pt x="268" y="2"/>
                    </a:cubicBezTo>
                    <a:cubicBezTo>
                      <a:pt x="268" y="1"/>
                      <a:pt x="271" y="0"/>
                      <a:pt x="273" y="0"/>
                    </a:cubicBezTo>
                    <a:cubicBezTo>
                      <a:pt x="305" y="0"/>
                      <a:pt x="338" y="0"/>
                      <a:pt x="370" y="0"/>
                    </a:cubicBezTo>
                    <a:cubicBezTo>
                      <a:pt x="395" y="0"/>
                      <a:pt x="419" y="0"/>
                      <a:pt x="443" y="0"/>
                    </a:cubicBezTo>
                    <a:cubicBezTo>
                      <a:pt x="445" y="0"/>
                      <a:pt x="447" y="0"/>
                      <a:pt x="449" y="0"/>
                    </a:cubicBezTo>
                    <a:cubicBezTo>
                      <a:pt x="449" y="7"/>
                      <a:pt x="450" y="13"/>
                      <a:pt x="449" y="18"/>
                    </a:cubicBezTo>
                    <a:cubicBezTo>
                      <a:pt x="448" y="28"/>
                      <a:pt x="439" y="35"/>
                      <a:pt x="430" y="36"/>
                    </a:cubicBezTo>
                    <a:cubicBezTo>
                      <a:pt x="428" y="36"/>
                      <a:pt x="425" y="36"/>
                      <a:pt x="423" y="36"/>
                    </a:cubicBezTo>
                    <a:cubicBezTo>
                      <a:pt x="292" y="36"/>
                      <a:pt x="160" y="36"/>
                      <a:pt x="29" y="36"/>
                    </a:cubicBezTo>
                    <a:cubicBezTo>
                      <a:pt x="12" y="36"/>
                      <a:pt x="0" y="27"/>
                      <a:pt x="2" y="9"/>
                    </a:cubicBezTo>
                    <a:cubicBezTo>
                      <a:pt x="2" y="6"/>
                      <a:pt x="2" y="4"/>
                      <a:pt x="2" y="0"/>
                    </a:cubicBezTo>
                    <a:close/>
                  </a:path>
                </a:pathLst>
              </a:custGeom>
              <a:grpFill/>
              <a:ln w="9525">
                <a:noFill/>
                <a:round/>
                <a:headEnd/>
                <a:tailEnd/>
              </a:ln>
            </p:spPr>
            <p:txBody>
              <a:bodyPr vert="horz" wrap="square" lIns="0" tIns="0" rIns="0" bIns="0" numCol="1" anchor="t" anchorCtr="0" compatLnSpc="1">
                <a:prstTxWarp prst="textNoShape">
                  <a:avLst/>
                </a:prstTxWarp>
              </a:bodyPr>
              <a:lstStyle/>
              <a:p>
                <a:endParaRPr lang="en-US">
                  <a:latin typeface="Segoe UI" panose="020B0502040204020203" pitchFamily="34" charset="0"/>
                  <a:cs typeface="Segoe UI" panose="020B0502040204020203" pitchFamily="34" charset="0"/>
                </a:endParaRPr>
              </a:p>
            </p:txBody>
          </p:sp>
        </p:grpSp>
      </p:grpSp>
      <p:sp>
        <p:nvSpPr>
          <p:cNvPr id="3" name="Marcador de número de diapositiva 2">
            <a:extLst>
              <a:ext uri="{FF2B5EF4-FFF2-40B4-BE49-F238E27FC236}">
                <a16:creationId xmlns:a16="http://schemas.microsoft.com/office/drawing/2014/main" id="{DC4D5758-8E25-459B-8B34-2195F741D500}"/>
              </a:ext>
            </a:extLst>
          </p:cNvPr>
          <p:cNvSpPr>
            <a:spLocks noGrp="1"/>
          </p:cNvSpPr>
          <p:nvPr>
            <p:ph type="sldNum" sz="quarter" idx="12"/>
          </p:nvPr>
        </p:nvSpPr>
        <p:spPr>
          <a:xfrm>
            <a:off x="612648" y="6382512"/>
            <a:ext cx="900000" cy="360000"/>
          </a:xfrm>
        </p:spPr>
        <p:txBody>
          <a:bodyPr/>
          <a:lstStyle/>
          <a:p>
            <a:fld id="{02CEFE82-39F2-4F47-8A0C-D5AB3496FA5C}" type="slidenum">
              <a:rPr lang="en-US" smtClean="0">
                <a:latin typeface="Segoe UI" panose="020B0502040204020203" pitchFamily="34" charset="0"/>
                <a:cs typeface="Segoe UI" panose="020B0502040204020203" pitchFamily="34" charset="0"/>
              </a:rPr>
              <a:t>13</a:t>
            </a:fld>
            <a:endParaRPr lang="en-US">
              <a:latin typeface="Segoe UI" panose="020B0502040204020203" pitchFamily="34" charset="0"/>
              <a:cs typeface="Segoe UI" panose="020B0502040204020203" pitchFamily="34" charset="0"/>
            </a:endParaRPr>
          </a:p>
        </p:txBody>
      </p:sp>
      <p:pic>
        <p:nvPicPr>
          <p:cNvPr id="22" name="Picture 21">
            <a:extLst>
              <a:ext uri="{FF2B5EF4-FFF2-40B4-BE49-F238E27FC236}">
                <a16:creationId xmlns:a16="http://schemas.microsoft.com/office/drawing/2014/main" id="{27BB9A71-11BE-8C47-8A32-B8C5BC0EAAB6}"/>
              </a:ext>
            </a:extLst>
          </p:cNvPr>
          <p:cNvPicPr>
            <a:picLocks noChangeAspect="1"/>
          </p:cNvPicPr>
          <p:nvPr/>
        </p:nvPicPr>
        <p:blipFill>
          <a:blip r:embed="rId4"/>
          <a:stretch>
            <a:fillRect/>
          </a:stretch>
        </p:blipFill>
        <p:spPr>
          <a:xfrm>
            <a:off x="11586638" y="6185211"/>
            <a:ext cx="503583" cy="497208"/>
          </a:xfrm>
          <a:prstGeom prst="rect">
            <a:avLst/>
          </a:prstGeom>
        </p:spPr>
      </p:pic>
      <p:sp>
        <p:nvSpPr>
          <p:cNvPr id="19" name="Marcador de pie de página 1">
            <a:extLst>
              <a:ext uri="{FF2B5EF4-FFF2-40B4-BE49-F238E27FC236}">
                <a16:creationId xmlns:a16="http://schemas.microsoft.com/office/drawing/2014/main" id="{B6149B83-555E-D24F-82E6-8FD1EFE9045F}"/>
              </a:ext>
            </a:extLst>
          </p:cNvPr>
          <p:cNvSpPr txBox="1">
            <a:spLocks/>
          </p:cNvSpPr>
          <p:nvPr/>
        </p:nvSpPr>
        <p:spPr>
          <a:xfrm>
            <a:off x="8945959" y="6433815"/>
            <a:ext cx="3707605" cy="360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100">
                <a:solidFill>
                  <a:schemeClr val="bg1">
                    <a:lumMod val="50000"/>
                  </a:schemeClr>
                </a:solidFill>
                <a:latin typeface="Segoe UI" panose="020B0502040204020203" pitchFamily="34" charset="0"/>
                <a:cs typeface="Segoe UI" panose="020B0502040204020203" pitchFamily="34" charset="0"/>
              </a:rPr>
              <a:t>©2019 Virtuosity. All Rights Reserved.</a:t>
            </a:r>
          </a:p>
        </p:txBody>
      </p:sp>
      <p:sp>
        <p:nvSpPr>
          <p:cNvPr id="24" name="Triangle">
            <a:extLst>
              <a:ext uri="{FF2B5EF4-FFF2-40B4-BE49-F238E27FC236}">
                <a16:creationId xmlns:a16="http://schemas.microsoft.com/office/drawing/2014/main" id="{444E3D12-34B4-42B8-B01E-8BC20C3D7915}"/>
              </a:ext>
            </a:extLst>
          </p:cNvPr>
          <p:cNvSpPr/>
          <p:nvPr/>
        </p:nvSpPr>
        <p:spPr bwMode="gray">
          <a:xfrm rot="5400000">
            <a:off x="8135506" y="3221108"/>
            <a:ext cx="543550" cy="349795"/>
          </a:xfrm>
          <a:prstGeom prst="triangle">
            <a:avLst/>
          </a:prstGeom>
          <a:solidFill>
            <a:schemeClr val="bg1"/>
          </a:solidFill>
          <a:ln w="12700">
            <a:noFill/>
            <a:round/>
            <a:headEnd/>
            <a:tailEnd/>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Tree>
    <p:extLst>
      <p:ext uri="{BB962C8B-B14F-4D97-AF65-F5344CB8AC3E}">
        <p14:creationId xmlns:p14="http://schemas.microsoft.com/office/powerpoint/2010/main" val="1631335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el 19"/>
          <p:cNvSpPr>
            <a:spLocks noGrp="1"/>
          </p:cNvSpPr>
          <p:nvPr>
            <p:ph type="title"/>
          </p:nvPr>
        </p:nvSpPr>
        <p:spPr/>
        <p:txBody>
          <a:bodyPr>
            <a:normAutofit/>
          </a:bodyPr>
          <a:lstStyle/>
          <a:p>
            <a:r>
              <a:rPr lang="en-US" sz="3200">
                <a:latin typeface="Segoe UI" panose="020B0502040204020203" pitchFamily="34" charset="0"/>
                <a:cs typeface="Segoe UI" panose="020B0502040204020203" pitchFamily="34" charset="0"/>
              </a:rPr>
              <a:t>COMPANY PROFILE</a:t>
            </a:r>
            <a:endParaRPr lang="en-US" sz="3200" noProof="1">
              <a:latin typeface="Segoe UI" panose="020B0502040204020203" pitchFamily="34" charset="0"/>
              <a:cs typeface="Segoe UI" panose="020B0502040204020203" pitchFamily="34" charset="0"/>
            </a:endParaRPr>
          </a:p>
        </p:txBody>
      </p:sp>
      <p:graphicFrame>
        <p:nvGraphicFramePr>
          <p:cNvPr id="10" name="Inhaltsplatzhalter 16">
            <a:extLst>
              <a:ext uri="{FF2B5EF4-FFF2-40B4-BE49-F238E27FC236}">
                <a16:creationId xmlns:a16="http://schemas.microsoft.com/office/drawing/2014/main" id="{9C1FF4BB-A25F-4CC9-A9E7-BC5A0D44BB74}"/>
              </a:ext>
            </a:extLst>
          </p:cNvPr>
          <p:cNvGraphicFramePr>
            <a:graphicFrameLocks noGrp="1"/>
          </p:cNvGraphicFramePr>
          <p:nvPr>
            <p:ph sz="half" idx="1"/>
            <p:extLst>
              <p:ext uri="{D42A27DB-BD31-4B8C-83A1-F6EECF244321}">
                <p14:modId xmlns:p14="http://schemas.microsoft.com/office/powerpoint/2010/main" val="527084706"/>
              </p:ext>
            </p:extLst>
          </p:nvPr>
        </p:nvGraphicFramePr>
        <p:xfrm>
          <a:off x="432235" y="1046035"/>
          <a:ext cx="10335206" cy="5332728"/>
        </p:xfrm>
        <a:graphic>
          <a:graphicData uri="http://schemas.openxmlformats.org/drawingml/2006/table">
            <a:tbl>
              <a:tblPr firstRow="1" bandRow="1">
                <a:tableStyleId>{5C22544A-7EE6-4342-B048-85BDC9FD1C3A}</a:tableStyleId>
              </a:tblPr>
              <a:tblGrid>
                <a:gridCol w="2583726">
                  <a:extLst>
                    <a:ext uri="{9D8B030D-6E8A-4147-A177-3AD203B41FA5}">
                      <a16:colId xmlns:a16="http://schemas.microsoft.com/office/drawing/2014/main" val="3101029458"/>
                    </a:ext>
                  </a:extLst>
                </a:gridCol>
                <a:gridCol w="7751480">
                  <a:extLst>
                    <a:ext uri="{9D8B030D-6E8A-4147-A177-3AD203B41FA5}">
                      <a16:colId xmlns:a16="http://schemas.microsoft.com/office/drawing/2014/main" val="364008822"/>
                    </a:ext>
                  </a:extLst>
                </a:gridCol>
              </a:tblGrid>
              <a:tr h="1169687">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b="0" noProof="1">
                          <a:solidFill>
                            <a:schemeClr val="accent1">
                              <a:lumMod val="75000"/>
                            </a:schemeClr>
                          </a:solidFill>
                          <a:latin typeface="Segoe UI"/>
                          <a:cs typeface="Segoe UI"/>
                        </a:rPr>
                        <a:t>SUMMARY</a:t>
                      </a:r>
                    </a:p>
                  </a:txBody>
                  <a:tcPr marL="180000" marR="108000" marT="108000" marB="108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85000"/>
                        <a:alpha val="55000"/>
                      </a:schemeClr>
                    </a:solidFill>
                  </a:tcPr>
                </a:tc>
                <a:tc>
                  <a:txBody>
                    <a:bodyPr/>
                    <a:lstStyle/>
                    <a:p>
                      <a:pPr>
                        <a:lnSpc>
                          <a:spcPct val="95000"/>
                        </a:lnSpc>
                        <a:spcAft>
                          <a:spcPts val="800"/>
                        </a:spcAft>
                      </a:pPr>
                      <a:r>
                        <a:rPr lang="en-US" sz="1800" b="0" dirty="0">
                          <a:solidFill>
                            <a:schemeClr val="tx1"/>
                          </a:solidFill>
                          <a:latin typeface="Segoe UI"/>
                          <a:cs typeface="Segoe UI"/>
                        </a:rPr>
                        <a:t>Virtuosity is a global technology services firm that fuels growth and innovation for the modern enterprise. We bring talent and partnership to manage and execute critical business and technology initiatives. </a:t>
                      </a:r>
                      <a:endParaRPr lang="en-US" sz="1800" b="0" dirty="0">
                        <a:solidFill>
                          <a:schemeClr val="tx1"/>
                        </a:solidFill>
                        <a:latin typeface="Segoe UI" panose="020B0502040204020203" pitchFamily="34" charset="0"/>
                        <a:cs typeface="Segoe UI" panose="020B0502040204020203" pitchFamily="34" charset="0"/>
                      </a:endParaRPr>
                    </a:p>
                  </a:txBody>
                  <a:tcPr marL="180000" marR="108000" marT="108000" marB="108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85000"/>
                        <a:alpha val="55000"/>
                      </a:schemeClr>
                    </a:solidFill>
                  </a:tcPr>
                </a:tc>
                <a:extLst>
                  <a:ext uri="{0D108BD9-81ED-4DB2-BD59-A6C34878D82A}">
                    <a16:rowId xmlns:a16="http://schemas.microsoft.com/office/drawing/2014/main" val="1722945202"/>
                  </a:ext>
                </a:extLst>
              </a:tr>
              <a:tr h="109443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b="0" noProof="1">
                          <a:solidFill>
                            <a:schemeClr val="accent1">
                              <a:lumMod val="75000"/>
                            </a:schemeClr>
                          </a:solidFill>
                          <a:latin typeface="Segoe UI"/>
                          <a:cs typeface="Segoe UI"/>
                        </a:rPr>
                        <a:t>MANTRA</a:t>
                      </a:r>
                      <a:endParaRPr lang="en-US" sz="2000" b="0" noProof="1">
                        <a:solidFill>
                          <a:schemeClr val="accent1">
                            <a:lumMod val="75000"/>
                          </a:schemeClr>
                        </a:solidFill>
                        <a:latin typeface="Segoe UI" panose="020B0502040204020203" pitchFamily="34" charset="0"/>
                        <a:cs typeface="Segoe UI" panose="020B0502040204020203" pitchFamily="34" charset="0"/>
                      </a:endParaRPr>
                    </a:p>
                  </a:txBody>
                  <a:tcPr marL="180000" marR="108000" marT="108000" marB="108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90000"/>
                        </a:lnSpc>
                        <a:spcBef>
                          <a:spcPts val="0"/>
                        </a:spcBef>
                        <a:spcAft>
                          <a:spcPts val="1000"/>
                        </a:spcAft>
                        <a:buClrTx/>
                        <a:buSzTx/>
                        <a:buFont typeface="Wingdings" panose="05000000000000000000" pitchFamily="2" charset="2"/>
                        <a:buNone/>
                        <a:tabLst/>
                        <a:defRPr/>
                      </a:pPr>
                      <a:r>
                        <a:rPr kumimoji="0" lang="en-US" sz="1800" b="0" i="0" u="none" strike="noStrike" kern="1200" cap="none" spc="0" normalizeH="0" baseline="0" noProof="0" dirty="0">
                          <a:ln>
                            <a:noFill/>
                          </a:ln>
                          <a:solidFill>
                            <a:schemeClr val="tx1"/>
                          </a:solidFill>
                          <a:effectLst/>
                          <a:uLnTx/>
                          <a:uFillTx/>
                          <a:latin typeface="Segoe UI"/>
                          <a:ea typeface="+mn-ea"/>
                          <a:cs typeface="Segoe UI"/>
                        </a:rPr>
                        <a:t>“See it, Own it, Solve it!”</a:t>
                      </a:r>
                    </a:p>
                    <a:p>
                      <a:pPr marL="0" marR="0" lvl="0" indent="0" algn="l" defTabSz="914400" rtl="0" eaLnBrk="1" fontAlgn="auto" latinLnBrk="0" hangingPunct="1">
                        <a:lnSpc>
                          <a:spcPct val="90000"/>
                        </a:lnSpc>
                        <a:spcBef>
                          <a:spcPts val="0"/>
                        </a:spcBef>
                        <a:spcAft>
                          <a:spcPts val="1000"/>
                        </a:spcAft>
                        <a:buClrTx/>
                        <a:buSzTx/>
                        <a:buFont typeface="Wingdings" panose="05000000000000000000" pitchFamily="2" charset="2"/>
                        <a:buNone/>
                        <a:tabLst/>
                        <a:defRPr/>
                      </a:pPr>
                      <a:r>
                        <a:rPr lang="en-US" sz="1800" b="0" dirty="0">
                          <a:solidFill>
                            <a:schemeClr val="tx1"/>
                          </a:solidFill>
                          <a:latin typeface="Segoe UI"/>
                          <a:cs typeface="Segoe UI"/>
                        </a:rPr>
                        <a:t>Our clients consistently deliver MORE with LESS and consider Virtuosity a strategic advantage and trusted partner.</a:t>
                      </a:r>
                      <a:endParaRPr kumimoji="0" lang="en-US" sz="1800" b="0" i="0" u="none" strike="noStrike" kern="1200" cap="none" spc="0" normalizeH="0" baseline="0" noProof="0" dirty="0">
                        <a:ln>
                          <a:noFill/>
                        </a:ln>
                        <a:solidFill>
                          <a:schemeClr val="tx1"/>
                        </a:solidFill>
                        <a:effectLst/>
                        <a:uLnTx/>
                        <a:uFillTx/>
                        <a:latin typeface="Segoe UI"/>
                        <a:ea typeface="+mn-ea"/>
                        <a:cs typeface="Segoe UI"/>
                      </a:endParaRPr>
                    </a:p>
                  </a:txBody>
                  <a:tcPr marL="180000" marR="108000" marT="108000" marB="10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37448484"/>
                  </a:ext>
                </a:extLst>
              </a:tr>
              <a:tr h="8338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b="0" noProof="1">
                          <a:solidFill>
                            <a:schemeClr val="accent1">
                              <a:lumMod val="75000"/>
                            </a:schemeClr>
                          </a:solidFill>
                          <a:latin typeface="Segoe UI"/>
                          <a:cs typeface="Segoe UI"/>
                        </a:rPr>
                        <a:t>NUMBER OF EMPLOYEES</a:t>
                      </a:r>
                    </a:p>
                  </a:txBody>
                  <a:tcPr marL="180000" marR="108000" marT="108000" marB="108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85000"/>
                        <a:alpha val="55000"/>
                      </a:schemeClr>
                    </a:solidFill>
                  </a:tcPr>
                </a:tc>
                <a:tc>
                  <a:txBody>
                    <a:bodyPr/>
                    <a:lstStyle/>
                    <a:p>
                      <a:pPr defTabSz="801608">
                        <a:lnSpc>
                          <a:spcPct val="95000"/>
                        </a:lnSpc>
                        <a:spcAft>
                          <a:spcPts val="800"/>
                        </a:spcAft>
                      </a:pPr>
                      <a:r>
                        <a:rPr lang="en-US" sz="1800" b="0" dirty="0">
                          <a:solidFill>
                            <a:schemeClr val="tx1"/>
                          </a:solidFill>
                          <a:latin typeface="Segoe UI"/>
                          <a:cs typeface="Segoe UI"/>
                        </a:rPr>
                        <a:t>160</a:t>
                      </a:r>
                    </a:p>
                  </a:txBody>
                  <a:tcPr marL="180000" marR="108000" marT="108000" marB="10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85000"/>
                        <a:alpha val="55000"/>
                      </a:schemeClr>
                    </a:solidFill>
                  </a:tcPr>
                </a:tc>
                <a:extLst>
                  <a:ext uri="{0D108BD9-81ED-4DB2-BD59-A6C34878D82A}">
                    <a16:rowId xmlns:a16="http://schemas.microsoft.com/office/drawing/2014/main" val="3732592575"/>
                  </a:ext>
                </a:extLst>
              </a:tr>
              <a:tr h="847146">
                <a:tc>
                  <a:txBody>
                    <a:bodyPr/>
                    <a:lstStyle/>
                    <a:p>
                      <a:pPr algn="l">
                        <a:lnSpc>
                          <a:spcPct val="100000"/>
                        </a:lnSpc>
                      </a:pPr>
                      <a:r>
                        <a:rPr lang="en-US" sz="2000" b="0" dirty="0">
                          <a:solidFill>
                            <a:schemeClr val="accent1">
                              <a:lumMod val="75000"/>
                            </a:schemeClr>
                          </a:solidFill>
                          <a:latin typeface="Segoe UI"/>
                          <a:cs typeface="Segoe UI"/>
                        </a:rPr>
                        <a:t>FOUNDED </a:t>
                      </a:r>
                      <a:endParaRPr lang="en-US" sz="2000" b="0" dirty="0">
                        <a:solidFill>
                          <a:schemeClr val="accent1">
                            <a:lumMod val="75000"/>
                          </a:schemeClr>
                        </a:solidFill>
                        <a:latin typeface="Segoe UI" panose="020B0502040204020203" pitchFamily="34" charset="0"/>
                        <a:cs typeface="Segoe UI" panose="020B0502040204020203" pitchFamily="34" charset="0"/>
                      </a:endParaRPr>
                    </a:p>
                    <a:p>
                      <a:pPr algn="l">
                        <a:lnSpc>
                          <a:spcPct val="100000"/>
                        </a:lnSpc>
                      </a:pPr>
                      <a:r>
                        <a:rPr lang="en-US" sz="2000" b="0" dirty="0">
                          <a:solidFill>
                            <a:schemeClr val="accent1">
                              <a:lumMod val="75000"/>
                            </a:schemeClr>
                          </a:solidFill>
                          <a:latin typeface="Segoe UI"/>
                          <a:cs typeface="Segoe UI"/>
                        </a:rPr>
                        <a:t>SUBSIDIARIES</a:t>
                      </a:r>
                    </a:p>
                  </a:txBody>
                  <a:tcPr marL="180000" marR="108000" marT="108000" marB="108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defTabSz="801608">
                        <a:lnSpc>
                          <a:spcPct val="95000"/>
                        </a:lnSpc>
                        <a:spcAft>
                          <a:spcPts val="800"/>
                        </a:spcAft>
                      </a:pPr>
                      <a:r>
                        <a:rPr lang="en-US" sz="1800" b="0" dirty="0">
                          <a:solidFill>
                            <a:schemeClr val="tx1"/>
                          </a:solidFill>
                          <a:latin typeface="Segoe UI"/>
                          <a:cs typeface="Segoe UI"/>
                        </a:rPr>
                        <a:t>2009</a:t>
                      </a:r>
                    </a:p>
                    <a:p>
                      <a:pPr defTabSz="801608">
                        <a:lnSpc>
                          <a:spcPct val="95000"/>
                        </a:lnSpc>
                        <a:spcAft>
                          <a:spcPts val="800"/>
                        </a:spcAft>
                      </a:pPr>
                      <a:r>
                        <a:rPr lang="en-US" sz="1800" b="0" dirty="0">
                          <a:solidFill>
                            <a:schemeClr val="tx1"/>
                          </a:solidFill>
                          <a:latin typeface="Segoe UI"/>
                          <a:cs typeface="Segoe UI"/>
                        </a:rPr>
                        <a:t>3</a:t>
                      </a:r>
                    </a:p>
                  </a:txBody>
                  <a:tcPr marL="180000" marR="108000" marT="108000" marB="10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5374528"/>
                  </a:ext>
                </a:extLst>
              </a:tr>
              <a:tr h="84714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b="0" noProof="1">
                          <a:solidFill>
                            <a:schemeClr val="accent1">
                              <a:lumMod val="75000"/>
                            </a:schemeClr>
                          </a:solidFill>
                          <a:latin typeface="Segoe UI"/>
                          <a:cs typeface="Segoe UI"/>
                        </a:rPr>
                        <a:t>LOCATIONS</a:t>
                      </a:r>
                      <a:endParaRPr lang="en-US" sz="2400" b="0" noProof="1">
                        <a:solidFill>
                          <a:schemeClr val="accent1">
                            <a:lumMod val="75000"/>
                          </a:schemeClr>
                        </a:solidFill>
                        <a:latin typeface="Segoe UI"/>
                        <a:cs typeface="Segoe UI"/>
                      </a:endParaRPr>
                    </a:p>
                  </a:txBody>
                  <a:tcPr marL="180000" marR="108000" marT="108000" marB="108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85000"/>
                        <a:alpha val="55000"/>
                      </a:schemeClr>
                    </a:solidFill>
                  </a:tcPr>
                </a:tc>
                <a:tc>
                  <a:txBody>
                    <a:bodyPr/>
                    <a:lstStyle/>
                    <a:p>
                      <a:pPr defTabSz="801608">
                        <a:lnSpc>
                          <a:spcPct val="95000"/>
                        </a:lnSpc>
                        <a:spcAft>
                          <a:spcPts val="800"/>
                        </a:spcAft>
                      </a:pPr>
                      <a:r>
                        <a:rPr lang="en-US" sz="1800" b="0" kern="1200" dirty="0">
                          <a:solidFill>
                            <a:schemeClr val="tx1"/>
                          </a:solidFill>
                          <a:latin typeface="Segoe UI"/>
                          <a:ea typeface="+mn-ea"/>
                          <a:cs typeface="Segoe UI"/>
                        </a:rPr>
                        <a:t>Headquartered in Bellevue, WA</a:t>
                      </a:r>
                    </a:p>
                    <a:p>
                      <a:pPr>
                        <a:lnSpc>
                          <a:spcPct val="95000"/>
                        </a:lnSpc>
                        <a:spcAft>
                          <a:spcPts val="800"/>
                        </a:spcAft>
                      </a:pPr>
                      <a:r>
                        <a:rPr lang="en-US" sz="1750" b="0" kern="1200" dirty="0">
                          <a:solidFill>
                            <a:schemeClr val="tx1"/>
                          </a:solidFill>
                          <a:latin typeface="Segoe UI"/>
                          <a:ea typeface="+mn-ea"/>
                          <a:cs typeface="Segoe UI"/>
                        </a:rPr>
                        <a:t>Development centers in Hungary and India (Chennai, Bangalore, Mumbai) </a:t>
                      </a:r>
                    </a:p>
                  </a:txBody>
                  <a:tcPr marL="180000" marR="108000" marT="108000" marB="10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85000"/>
                        <a:alpha val="55000"/>
                      </a:schemeClr>
                    </a:solidFill>
                  </a:tcPr>
                </a:tc>
                <a:extLst>
                  <a:ext uri="{0D108BD9-81ED-4DB2-BD59-A6C34878D82A}">
                    <a16:rowId xmlns:a16="http://schemas.microsoft.com/office/drawing/2014/main" val="3478697757"/>
                  </a:ext>
                </a:extLst>
              </a:tr>
              <a:tr h="540508">
                <a:tc>
                  <a:txBody>
                    <a:bodyPr/>
                    <a:lstStyle/>
                    <a:p>
                      <a:pPr algn="l" eaLnBrk="1" hangingPunct="1">
                        <a:lnSpc>
                          <a:spcPct val="100000"/>
                        </a:lnSpc>
                        <a:spcBef>
                          <a:spcPct val="0"/>
                        </a:spcBef>
                      </a:pPr>
                      <a:r>
                        <a:rPr lang="en-US" sz="2000" b="0" dirty="0">
                          <a:solidFill>
                            <a:schemeClr val="accent1">
                              <a:lumMod val="75000"/>
                            </a:schemeClr>
                          </a:solidFill>
                          <a:latin typeface="Segoe UI"/>
                          <a:cs typeface="Segoe UI"/>
                        </a:rPr>
                        <a:t>KEYNOTE CLIENTS</a:t>
                      </a:r>
                    </a:p>
                  </a:txBody>
                  <a:tcPr marL="180000" marR="108000" marT="108000" marB="108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buNone/>
                      </a:pPr>
                      <a:endParaRPr lang="en-US" sz="1800">
                        <a:solidFill>
                          <a:schemeClr val="tx1"/>
                        </a:solidFill>
                        <a:latin typeface="Segoe UI" panose="020B0502040204020203" pitchFamily="34" charset="0"/>
                        <a:cs typeface="Segoe UI" panose="020B0502040204020203" pitchFamily="34" charset="0"/>
                      </a:endParaRPr>
                    </a:p>
                  </a:txBody>
                  <a:tcPr marL="180000" marR="108000" marT="108000" marB="10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00842717"/>
                  </a:ext>
                </a:extLst>
              </a:tr>
            </a:tbl>
          </a:graphicData>
        </a:graphic>
      </p:graphicFrame>
      <p:sp>
        <p:nvSpPr>
          <p:cNvPr id="3" name="Marcador de número de diapositiva 2">
            <a:extLst>
              <a:ext uri="{FF2B5EF4-FFF2-40B4-BE49-F238E27FC236}">
                <a16:creationId xmlns:a16="http://schemas.microsoft.com/office/drawing/2014/main" id="{916BE54D-3E83-471D-9C9E-54562469BCA3}"/>
              </a:ext>
            </a:extLst>
          </p:cNvPr>
          <p:cNvSpPr>
            <a:spLocks noGrp="1"/>
          </p:cNvSpPr>
          <p:nvPr>
            <p:ph type="sldNum" sz="quarter" idx="12"/>
          </p:nvPr>
        </p:nvSpPr>
        <p:spPr>
          <a:xfrm>
            <a:off x="613572" y="6378763"/>
            <a:ext cx="900000" cy="360000"/>
          </a:xfrm>
        </p:spPr>
        <p:txBody>
          <a:bodyPr/>
          <a:lstStyle/>
          <a:p>
            <a:fld id="{02CEFE82-39F2-4F47-8A0C-D5AB3496FA5C}" type="slidenum">
              <a:rPr lang="en-US" smtClean="0">
                <a:latin typeface="Segoe UI" panose="020B0502040204020203" pitchFamily="34" charset="0"/>
                <a:cs typeface="Segoe UI" panose="020B0502040204020203" pitchFamily="34" charset="0"/>
              </a:rPr>
              <a:t>2</a:t>
            </a:fld>
            <a:endParaRPr lang="en-US">
              <a:latin typeface="Segoe UI" panose="020B0502040204020203" pitchFamily="34" charset="0"/>
              <a:cs typeface="Segoe UI" panose="020B0502040204020203" pitchFamily="34" charset="0"/>
            </a:endParaRPr>
          </a:p>
        </p:txBody>
      </p:sp>
      <p:pic>
        <p:nvPicPr>
          <p:cNvPr id="2050" name="Picture 2" descr="Image result for microsoft">
            <a:extLst>
              <a:ext uri="{FF2B5EF4-FFF2-40B4-BE49-F238E27FC236}">
                <a16:creationId xmlns:a16="http://schemas.microsoft.com/office/drawing/2014/main" id="{E5A17A6E-295B-4A9B-A669-04DA2A0755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56335" y="5865972"/>
            <a:ext cx="1614845" cy="593449"/>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mage result for amazon logo">
            <a:extLst>
              <a:ext uri="{FF2B5EF4-FFF2-40B4-BE49-F238E27FC236}">
                <a16:creationId xmlns:a16="http://schemas.microsoft.com/office/drawing/2014/main" id="{2A5092EA-09D9-4A15-B516-74A491789E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67104" y="6008392"/>
            <a:ext cx="1239090" cy="451029"/>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a:extLst>
              <a:ext uri="{FF2B5EF4-FFF2-40B4-BE49-F238E27FC236}">
                <a16:creationId xmlns:a16="http://schemas.microsoft.com/office/drawing/2014/main" id="{403EFCAA-7799-4286-BCB9-05DD8827037A}"/>
              </a:ext>
            </a:extLst>
          </p:cNvPr>
          <p:cNvPicPr>
            <a:picLocks noChangeAspect="1"/>
          </p:cNvPicPr>
          <p:nvPr/>
        </p:nvPicPr>
        <p:blipFill>
          <a:blip r:embed="rId4"/>
          <a:stretch>
            <a:fillRect/>
          </a:stretch>
        </p:blipFill>
        <p:spPr>
          <a:xfrm>
            <a:off x="11482320" y="6162697"/>
            <a:ext cx="503583" cy="497208"/>
          </a:xfrm>
          <a:prstGeom prst="rect">
            <a:avLst/>
          </a:prstGeom>
        </p:spPr>
      </p:pic>
      <p:pic>
        <p:nvPicPr>
          <p:cNvPr id="2" name="Picture 1">
            <a:extLst>
              <a:ext uri="{FF2B5EF4-FFF2-40B4-BE49-F238E27FC236}">
                <a16:creationId xmlns:a16="http://schemas.microsoft.com/office/drawing/2014/main" id="{8E648DF4-14DD-4718-8376-061F8E20AC94}"/>
              </a:ext>
            </a:extLst>
          </p:cNvPr>
          <p:cNvPicPr>
            <a:picLocks noChangeAspect="1"/>
          </p:cNvPicPr>
          <p:nvPr/>
        </p:nvPicPr>
        <p:blipFill>
          <a:blip r:embed="rId5"/>
          <a:stretch>
            <a:fillRect/>
          </a:stretch>
        </p:blipFill>
        <p:spPr>
          <a:xfrm>
            <a:off x="6661053" y="5926158"/>
            <a:ext cx="1353087" cy="451029"/>
          </a:xfrm>
          <a:prstGeom prst="rect">
            <a:avLst/>
          </a:prstGeom>
        </p:spPr>
      </p:pic>
      <p:sp>
        <p:nvSpPr>
          <p:cNvPr id="15" name="Marcador de pie de página 1">
            <a:extLst>
              <a:ext uri="{FF2B5EF4-FFF2-40B4-BE49-F238E27FC236}">
                <a16:creationId xmlns:a16="http://schemas.microsoft.com/office/drawing/2014/main" id="{4FE5BE69-AD83-4234-990E-165A7021F7B5}"/>
              </a:ext>
            </a:extLst>
          </p:cNvPr>
          <p:cNvSpPr>
            <a:spLocks noGrp="1"/>
          </p:cNvSpPr>
          <p:nvPr>
            <p:ph type="ftr" sz="quarter" idx="11"/>
          </p:nvPr>
        </p:nvSpPr>
        <p:spPr>
          <a:xfrm>
            <a:off x="8224712" y="6348241"/>
            <a:ext cx="3707605" cy="360000"/>
          </a:xfrm>
        </p:spPr>
        <p:txBody>
          <a:bodyPr/>
          <a:lstStyle/>
          <a:p>
            <a:r>
              <a:rPr lang="en-US" sz="1100">
                <a:latin typeface="Segoe UI" panose="020B0502040204020203" pitchFamily="34" charset="0"/>
                <a:cs typeface="Segoe UI" panose="020B0502040204020203" pitchFamily="34" charset="0"/>
              </a:rPr>
              <a:t>©2019 Virtuosity. All Rights Reserved</a:t>
            </a:r>
            <a:r>
              <a:rPr lang="en-US" sz="1100">
                <a:solidFill>
                  <a:schemeClr val="tx1"/>
                </a:solidFill>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11400639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 name="Text">
            <a:extLst>
              <a:ext uri="{FF2B5EF4-FFF2-40B4-BE49-F238E27FC236}">
                <a16:creationId xmlns:a16="http://schemas.microsoft.com/office/drawing/2014/main" id="{A1A6DF9C-51E3-4315-93A7-97867239056F}"/>
              </a:ext>
            </a:extLst>
          </p:cNvPr>
          <p:cNvSpPr txBox="1">
            <a:spLocks/>
          </p:cNvSpPr>
          <p:nvPr/>
        </p:nvSpPr>
        <p:spPr>
          <a:xfrm>
            <a:off x="1200" y="5817748"/>
            <a:ext cx="12189213" cy="1040252"/>
          </a:xfrm>
          <a:prstGeom prst="rect">
            <a:avLst/>
          </a:prstGeom>
          <a:solidFill>
            <a:schemeClr val="accent1">
              <a:lumMod val="50000"/>
            </a:schemeClr>
          </a:solidFill>
        </p:spPr>
        <p:txBody>
          <a:bodyPr/>
          <a:lstStyle>
            <a:lvl1pPr marL="270000" indent="-270000" algn="l" defTabSz="914400" rtl="0" eaLnBrk="1" latinLnBrk="0" hangingPunct="1">
              <a:lnSpc>
                <a:spcPct val="90000"/>
              </a:lnSpc>
              <a:spcBef>
                <a:spcPts val="0"/>
              </a:spcBef>
              <a:spcAft>
                <a:spcPts val="1000"/>
              </a:spcAft>
              <a:buFont typeface="Wingdings" panose="05000000000000000000" pitchFamily="2" charset="2"/>
              <a:buChar char="§"/>
              <a:defRPr sz="2200" kern="1200">
                <a:solidFill>
                  <a:schemeClr val="tx1"/>
                </a:solidFill>
                <a:latin typeface="+mn-lt"/>
                <a:ea typeface="+mn-ea"/>
                <a:cs typeface="+mn-cs"/>
              </a:defRPr>
            </a:lvl1pPr>
            <a:lvl2pPr marL="720000" indent="-270000" algn="l" defTabSz="914400" rtl="0" eaLnBrk="1" latinLnBrk="0" hangingPunct="1">
              <a:lnSpc>
                <a:spcPct val="90000"/>
              </a:lnSpc>
              <a:spcBef>
                <a:spcPts val="0"/>
              </a:spcBef>
              <a:spcAft>
                <a:spcPts val="1000"/>
              </a:spcAft>
              <a:buFont typeface="Calibri Light" panose="020F0302020204030204" pitchFamily="34" charset="0"/>
              <a:buChar char="–"/>
              <a:defRPr sz="2000" kern="1200">
                <a:solidFill>
                  <a:schemeClr val="tx1"/>
                </a:solidFill>
                <a:latin typeface="+mn-lt"/>
                <a:ea typeface="+mn-ea"/>
                <a:cs typeface="+mn-cs"/>
              </a:defRPr>
            </a:lvl2pPr>
            <a:lvl3pPr marL="1080000" indent="-270000" algn="l" defTabSz="914400" rtl="0" eaLnBrk="1" latinLnBrk="0" hangingPunct="1">
              <a:lnSpc>
                <a:spcPct val="90000"/>
              </a:lnSpc>
              <a:spcBef>
                <a:spcPts val="0"/>
              </a:spcBef>
              <a:spcAft>
                <a:spcPts val="1000"/>
              </a:spcAft>
              <a:buFont typeface="Calibri Light" panose="020F0302020204030204" pitchFamily="34" charset="0"/>
              <a:buChar char="–"/>
              <a:defRPr sz="1800" kern="1200">
                <a:solidFill>
                  <a:schemeClr val="tx1"/>
                </a:solidFill>
                <a:latin typeface="+mn-lt"/>
                <a:ea typeface="+mn-ea"/>
                <a:cs typeface="+mn-cs"/>
              </a:defRPr>
            </a:lvl3pPr>
            <a:lvl4pPr marL="144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4pPr>
            <a:lvl5pPr marL="180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80000"/>
              </a:lnSpc>
              <a:buNone/>
            </a:pPr>
            <a:endParaRPr lang="en-US" sz="6000">
              <a:latin typeface="Segoe UI" panose="020B0502040204020203" pitchFamily="34" charset="0"/>
              <a:cs typeface="Segoe UI" panose="020B0502040204020203" pitchFamily="34" charset="0"/>
            </a:endParaRPr>
          </a:p>
        </p:txBody>
      </p:sp>
      <p:cxnSp>
        <p:nvCxnSpPr>
          <p:cNvPr id="249" name="Straight Connector 248">
            <a:extLst>
              <a:ext uri="{FF2B5EF4-FFF2-40B4-BE49-F238E27FC236}">
                <a16:creationId xmlns:a16="http://schemas.microsoft.com/office/drawing/2014/main" id="{97AD70FB-60AB-4669-B9A2-69949CAC1D83}"/>
              </a:ext>
            </a:extLst>
          </p:cNvPr>
          <p:cNvCxnSpPr>
            <a:cxnSpLocks/>
          </p:cNvCxnSpPr>
          <p:nvPr/>
        </p:nvCxnSpPr>
        <p:spPr>
          <a:xfrm>
            <a:off x="306052" y="5454316"/>
            <a:ext cx="4911646" cy="26863"/>
          </a:xfrm>
          <a:prstGeom prst="line">
            <a:avLst/>
          </a:prstGeom>
          <a:ln w="19050">
            <a:solidFill>
              <a:srgbClr val="F9A11B"/>
            </a:solidFill>
            <a:tailEnd type="none"/>
          </a:ln>
        </p:spPr>
        <p:style>
          <a:lnRef idx="1">
            <a:schemeClr val="accent1"/>
          </a:lnRef>
          <a:fillRef idx="0">
            <a:schemeClr val="accent1"/>
          </a:fillRef>
          <a:effectRef idx="0">
            <a:schemeClr val="accent1"/>
          </a:effectRef>
          <a:fontRef idx="minor">
            <a:schemeClr val="tx1"/>
          </a:fontRef>
        </p:style>
      </p:cxnSp>
      <p:cxnSp>
        <p:nvCxnSpPr>
          <p:cNvPr id="246" name="Straight Connector 245">
            <a:extLst>
              <a:ext uri="{FF2B5EF4-FFF2-40B4-BE49-F238E27FC236}">
                <a16:creationId xmlns:a16="http://schemas.microsoft.com/office/drawing/2014/main" id="{E52FB643-1F8E-4CA1-9311-35CDD80BE454}"/>
              </a:ext>
            </a:extLst>
          </p:cNvPr>
          <p:cNvCxnSpPr>
            <a:cxnSpLocks/>
          </p:cNvCxnSpPr>
          <p:nvPr/>
        </p:nvCxnSpPr>
        <p:spPr>
          <a:xfrm flipV="1">
            <a:off x="7536466" y="2039963"/>
            <a:ext cx="3503009" cy="5357"/>
          </a:xfrm>
          <a:prstGeom prst="line">
            <a:avLst/>
          </a:prstGeom>
          <a:ln w="19050">
            <a:solidFill>
              <a:srgbClr val="F9A11B"/>
            </a:solidFill>
            <a:tailEnd type="none"/>
          </a:ln>
        </p:spPr>
        <p:style>
          <a:lnRef idx="1">
            <a:schemeClr val="accent1"/>
          </a:lnRef>
          <a:fillRef idx="0">
            <a:schemeClr val="accent1"/>
          </a:fillRef>
          <a:effectRef idx="0">
            <a:schemeClr val="accent1"/>
          </a:effectRef>
          <a:fontRef idx="minor">
            <a:schemeClr val="tx1"/>
          </a:fontRef>
        </p:style>
      </p:cxnSp>
      <p:cxnSp>
        <p:nvCxnSpPr>
          <p:cNvPr id="247" name="Straight Connector 246">
            <a:extLst>
              <a:ext uri="{FF2B5EF4-FFF2-40B4-BE49-F238E27FC236}">
                <a16:creationId xmlns:a16="http://schemas.microsoft.com/office/drawing/2014/main" id="{AAF646B9-F966-4EAE-9625-9512F51C49D6}"/>
              </a:ext>
            </a:extLst>
          </p:cNvPr>
          <p:cNvCxnSpPr>
            <a:cxnSpLocks/>
          </p:cNvCxnSpPr>
          <p:nvPr/>
        </p:nvCxnSpPr>
        <p:spPr>
          <a:xfrm>
            <a:off x="6531738" y="5484010"/>
            <a:ext cx="4531527" cy="10471"/>
          </a:xfrm>
          <a:prstGeom prst="line">
            <a:avLst/>
          </a:prstGeom>
          <a:ln w="19050">
            <a:solidFill>
              <a:srgbClr val="F9A11B"/>
            </a:solidFill>
            <a:tailEnd type="none"/>
          </a:ln>
        </p:spPr>
        <p:style>
          <a:lnRef idx="1">
            <a:schemeClr val="accent1"/>
          </a:lnRef>
          <a:fillRef idx="0">
            <a:schemeClr val="accent1"/>
          </a:fillRef>
          <a:effectRef idx="0">
            <a:schemeClr val="accent1"/>
          </a:effectRef>
          <a:fontRef idx="minor">
            <a:schemeClr val="tx1"/>
          </a:fontRef>
        </p:style>
      </p:cxnSp>
      <p:pic>
        <p:nvPicPr>
          <p:cNvPr id="35" name="Picture 34">
            <a:extLst>
              <a:ext uri="{FF2B5EF4-FFF2-40B4-BE49-F238E27FC236}">
                <a16:creationId xmlns:a16="http://schemas.microsoft.com/office/drawing/2014/main" id="{81489F92-AB31-4443-ABD4-A1F25841D9AB}"/>
              </a:ext>
            </a:extLst>
          </p:cNvPr>
          <p:cNvPicPr>
            <a:picLocks noChangeAspect="1"/>
          </p:cNvPicPr>
          <p:nvPr/>
        </p:nvPicPr>
        <p:blipFill>
          <a:blip r:embed="rId2"/>
          <a:stretch>
            <a:fillRect/>
          </a:stretch>
        </p:blipFill>
        <p:spPr>
          <a:xfrm>
            <a:off x="11586638" y="6185211"/>
            <a:ext cx="503583" cy="497208"/>
          </a:xfrm>
          <a:prstGeom prst="rect">
            <a:avLst/>
          </a:prstGeom>
        </p:spPr>
      </p:pic>
      <p:sp>
        <p:nvSpPr>
          <p:cNvPr id="38" name="Titel 3">
            <a:extLst>
              <a:ext uri="{FF2B5EF4-FFF2-40B4-BE49-F238E27FC236}">
                <a16:creationId xmlns:a16="http://schemas.microsoft.com/office/drawing/2014/main" id="{B35F4C1A-202A-EE40-AA0D-D33F105B8CB7}"/>
              </a:ext>
            </a:extLst>
          </p:cNvPr>
          <p:cNvSpPr txBox="1">
            <a:spLocks/>
          </p:cNvSpPr>
          <p:nvPr/>
        </p:nvSpPr>
        <p:spPr bwMode="gray">
          <a:xfrm>
            <a:off x="540000" y="432000"/>
            <a:ext cx="11109600" cy="1080000"/>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1800" b="0" i="0" kern="1200">
                <a:solidFill>
                  <a:schemeClr val="tx1"/>
                </a:solidFill>
                <a:latin typeface="Gotham HTF Medium" charset="0"/>
                <a:ea typeface="Gotham HTF Medium" charset="0"/>
                <a:cs typeface="Gotham HTF Medium" charset="0"/>
              </a:defRPr>
            </a:lvl1pPr>
          </a:lstStyle>
          <a:p>
            <a:r>
              <a:rPr lang="en-US" sz="3200">
                <a:latin typeface="Segoe UI" panose="020B0502040204020203" pitchFamily="34" charset="0"/>
                <a:cs typeface="Segoe UI" panose="020B0502040204020203" pitchFamily="34" charset="0"/>
              </a:rPr>
              <a:t>CORE SERVICES</a:t>
            </a:r>
          </a:p>
        </p:txBody>
      </p:sp>
      <p:sp>
        <p:nvSpPr>
          <p:cNvPr id="40" name="Textplatzhalter 4">
            <a:extLst>
              <a:ext uri="{FF2B5EF4-FFF2-40B4-BE49-F238E27FC236}">
                <a16:creationId xmlns:a16="http://schemas.microsoft.com/office/drawing/2014/main" id="{AEC56D45-65FC-3C44-8F55-A6B3FAB6785F}"/>
              </a:ext>
            </a:extLst>
          </p:cNvPr>
          <p:cNvSpPr txBox="1">
            <a:spLocks/>
          </p:cNvSpPr>
          <p:nvPr/>
        </p:nvSpPr>
        <p:spPr bwMode="gray">
          <a:xfrm>
            <a:off x="-141646" y="925418"/>
            <a:ext cx="11109600" cy="540000"/>
          </a:xfrm>
          <a:prstGeom prst="rect">
            <a:avLst/>
          </a:prstGeom>
        </p:spPr>
        <p:txBody>
          <a:bodyPr/>
          <a:lstStyle>
            <a:lvl1pPr marL="270000" indent="-270000" algn="l" defTabSz="914400" rtl="0" eaLnBrk="1" latinLnBrk="0" hangingPunct="1">
              <a:lnSpc>
                <a:spcPct val="90000"/>
              </a:lnSpc>
              <a:spcBef>
                <a:spcPts val="0"/>
              </a:spcBef>
              <a:spcAft>
                <a:spcPts val="1000"/>
              </a:spcAft>
              <a:buFont typeface="Wingdings" panose="05000000000000000000" pitchFamily="2" charset="2"/>
              <a:buChar char="§"/>
              <a:defRPr sz="2200" kern="1200">
                <a:solidFill>
                  <a:schemeClr val="tx1"/>
                </a:solidFill>
                <a:latin typeface="+mn-lt"/>
                <a:ea typeface="+mn-ea"/>
                <a:cs typeface="+mn-cs"/>
              </a:defRPr>
            </a:lvl1pPr>
            <a:lvl2pPr marL="720000" indent="-270000" algn="l" defTabSz="914400" rtl="0" eaLnBrk="1" latinLnBrk="0" hangingPunct="1">
              <a:lnSpc>
                <a:spcPct val="90000"/>
              </a:lnSpc>
              <a:spcBef>
                <a:spcPts val="0"/>
              </a:spcBef>
              <a:spcAft>
                <a:spcPts val="1000"/>
              </a:spcAft>
              <a:buFont typeface="Calibri Light" panose="020F0302020204030204" pitchFamily="34" charset="0"/>
              <a:buChar char="–"/>
              <a:defRPr sz="2000" kern="1200">
                <a:solidFill>
                  <a:schemeClr val="tx1"/>
                </a:solidFill>
                <a:latin typeface="+mn-lt"/>
                <a:ea typeface="+mn-ea"/>
                <a:cs typeface="+mn-cs"/>
              </a:defRPr>
            </a:lvl2pPr>
            <a:lvl3pPr marL="1080000" indent="-270000" algn="l" defTabSz="914400" rtl="0" eaLnBrk="1" latinLnBrk="0" hangingPunct="1">
              <a:lnSpc>
                <a:spcPct val="90000"/>
              </a:lnSpc>
              <a:spcBef>
                <a:spcPts val="0"/>
              </a:spcBef>
              <a:spcAft>
                <a:spcPts val="1000"/>
              </a:spcAft>
              <a:buFont typeface="Calibri Light" panose="020F0302020204030204" pitchFamily="34" charset="0"/>
              <a:buChar char="–"/>
              <a:defRPr sz="1800" kern="1200">
                <a:solidFill>
                  <a:schemeClr val="tx1"/>
                </a:solidFill>
                <a:latin typeface="+mn-lt"/>
                <a:ea typeface="+mn-ea"/>
                <a:cs typeface="+mn-cs"/>
              </a:defRPr>
            </a:lvl3pPr>
            <a:lvl4pPr marL="144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4pPr>
            <a:lvl5pPr marL="180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endParaRPr lang="en-US" sz="2000">
              <a:solidFill>
                <a:schemeClr val="bg1">
                  <a:lumMod val="50000"/>
                </a:schemeClr>
              </a:solidFill>
              <a:latin typeface="Segoe UI" panose="020B0502040204020203" pitchFamily="34" charset="0"/>
              <a:cs typeface="Segoe UI" panose="020B0502040204020203" pitchFamily="34" charset="0"/>
            </a:endParaRPr>
          </a:p>
          <a:p>
            <a:endParaRPr lang="en-US">
              <a:latin typeface="Segoe UI" panose="020B0502040204020203" pitchFamily="34" charset="0"/>
              <a:cs typeface="Segoe UI" panose="020B0502040204020203" pitchFamily="34" charset="0"/>
            </a:endParaRPr>
          </a:p>
        </p:txBody>
      </p:sp>
      <p:sp>
        <p:nvSpPr>
          <p:cNvPr id="37" name="Marcador de pie de página 1">
            <a:extLst>
              <a:ext uri="{FF2B5EF4-FFF2-40B4-BE49-F238E27FC236}">
                <a16:creationId xmlns:a16="http://schemas.microsoft.com/office/drawing/2014/main" id="{D0536243-1773-314F-B565-BDAA214BFB5D}"/>
              </a:ext>
            </a:extLst>
          </p:cNvPr>
          <p:cNvSpPr txBox="1">
            <a:spLocks/>
          </p:cNvSpPr>
          <p:nvPr/>
        </p:nvSpPr>
        <p:spPr>
          <a:xfrm>
            <a:off x="8830346" y="6449628"/>
            <a:ext cx="3707605" cy="360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100">
                <a:solidFill>
                  <a:schemeClr val="bg1">
                    <a:lumMod val="50000"/>
                  </a:schemeClr>
                </a:solidFill>
                <a:latin typeface="Segoe UI" panose="020B0502040204020203" pitchFamily="34" charset="0"/>
                <a:cs typeface="Segoe UI" panose="020B0502040204020203" pitchFamily="34" charset="0"/>
              </a:rPr>
              <a:t>©2019 Virtuosity. All Rights Reserved.</a:t>
            </a:r>
          </a:p>
        </p:txBody>
      </p:sp>
      <p:sp>
        <p:nvSpPr>
          <p:cNvPr id="39" name="Marcador de número de diapositiva 6">
            <a:extLst>
              <a:ext uri="{FF2B5EF4-FFF2-40B4-BE49-F238E27FC236}">
                <a16:creationId xmlns:a16="http://schemas.microsoft.com/office/drawing/2014/main" id="{6AE16CC9-E985-7F44-99B6-AF85A0EAD314}"/>
              </a:ext>
            </a:extLst>
          </p:cNvPr>
          <p:cNvSpPr txBox="1">
            <a:spLocks/>
          </p:cNvSpPr>
          <p:nvPr/>
        </p:nvSpPr>
        <p:spPr>
          <a:xfrm>
            <a:off x="612648" y="6382512"/>
            <a:ext cx="900000" cy="360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2CEFE82-39F2-4F47-8A0C-D5AB3496FA5C}" type="slidenum">
              <a:rPr lang="en-US" sz="1200" smtClean="0">
                <a:solidFill>
                  <a:schemeClr val="bg1">
                    <a:lumMod val="50000"/>
                  </a:schemeClr>
                </a:solidFill>
                <a:latin typeface="Segoe UI" panose="020B0502040204020203" pitchFamily="34" charset="0"/>
                <a:cs typeface="Segoe UI" panose="020B0502040204020203" pitchFamily="34" charset="0"/>
              </a:rPr>
              <a:pPr/>
              <a:t>3</a:t>
            </a:fld>
            <a:endParaRPr lang="en-US" sz="1200">
              <a:solidFill>
                <a:schemeClr val="bg1">
                  <a:lumMod val="50000"/>
                </a:schemeClr>
              </a:solidFill>
              <a:latin typeface="Segoe UI" panose="020B0502040204020203" pitchFamily="34" charset="0"/>
              <a:cs typeface="Segoe UI" panose="020B0502040204020203" pitchFamily="34" charset="0"/>
            </a:endParaRPr>
          </a:p>
        </p:txBody>
      </p:sp>
      <p:sp>
        <p:nvSpPr>
          <p:cNvPr id="76" name="Rectangle 75">
            <a:extLst>
              <a:ext uri="{FF2B5EF4-FFF2-40B4-BE49-F238E27FC236}">
                <a16:creationId xmlns:a16="http://schemas.microsoft.com/office/drawing/2014/main" id="{5D5772A6-3E31-45D1-8658-16FADEF7769F}"/>
              </a:ext>
            </a:extLst>
          </p:cNvPr>
          <p:cNvSpPr/>
          <p:nvPr/>
        </p:nvSpPr>
        <p:spPr>
          <a:xfrm rot="13629967">
            <a:off x="3920542" y="1636950"/>
            <a:ext cx="3203194" cy="3289805"/>
          </a:xfrm>
          <a:prstGeom prst="rect">
            <a:avLst/>
          </a:prstGeom>
          <a:noFill/>
        </p:spPr>
        <p:txBody>
          <a:bodyPr wrap="none" lIns="91440" tIns="45720" rIns="91440" bIns="45720">
            <a:prstTxWarp prst="textCircle">
              <a:avLst/>
            </a:prstTxWarp>
            <a:spAutoFit/>
          </a:bodyPr>
          <a:lstStyle/>
          <a:p>
            <a:pPr algn="ctr"/>
            <a:r>
              <a:rPr lang="en-US" sz="2000">
                <a:ln w="0">
                  <a:solidFill>
                    <a:schemeClr val="bg1"/>
                  </a:solidFill>
                </a:ln>
                <a:solidFill>
                  <a:schemeClr val="bg1"/>
                </a:solidFill>
                <a:latin typeface="Segoe UI" panose="020B0502040204020203" pitchFamily="34" charset="0"/>
                <a:cs typeface="Segoe UI" panose="020B0502040204020203" pitchFamily="34" charset="0"/>
              </a:rPr>
              <a:t>Software Engineering</a:t>
            </a:r>
          </a:p>
        </p:txBody>
      </p:sp>
      <p:sp>
        <p:nvSpPr>
          <p:cNvPr id="77" name="Rectangle 76">
            <a:extLst>
              <a:ext uri="{FF2B5EF4-FFF2-40B4-BE49-F238E27FC236}">
                <a16:creationId xmlns:a16="http://schemas.microsoft.com/office/drawing/2014/main" id="{FF8095A4-A075-4606-9D63-FDC320A78024}"/>
              </a:ext>
            </a:extLst>
          </p:cNvPr>
          <p:cNvSpPr>
            <a:spLocks noChangeAspect="1"/>
          </p:cNvSpPr>
          <p:nvPr/>
        </p:nvSpPr>
        <p:spPr>
          <a:xfrm rot="19000500">
            <a:off x="3890561" y="1788042"/>
            <a:ext cx="3276069" cy="3442739"/>
          </a:xfrm>
          <a:prstGeom prst="rect">
            <a:avLst/>
          </a:prstGeom>
          <a:noFill/>
        </p:spPr>
        <p:txBody>
          <a:bodyPr wrap="none" lIns="91440" tIns="45720" rIns="91440" bIns="45720">
            <a:prstTxWarp prst="textCircle">
              <a:avLst/>
            </a:prstTxWarp>
            <a:spAutoFit/>
          </a:bodyPr>
          <a:lstStyle/>
          <a:p>
            <a:pPr algn="ctr"/>
            <a:r>
              <a:rPr lang="en-US" sz="2000">
                <a:ln w="0">
                  <a:solidFill>
                    <a:schemeClr val="bg1"/>
                  </a:solidFill>
                </a:ln>
                <a:solidFill>
                  <a:schemeClr val="bg1"/>
                </a:solidFill>
                <a:latin typeface="Segoe UI" panose="020B0502040204020203" pitchFamily="34" charset="0"/>
                <a:cs typeface="Segoe UI" panose="020B0502040204020203" pitchFamily="34" charset="0"/>
              </a:rPr>
              <a:t>LiveOps</a:t>
            </a:r>
            <a:endParaRPr lang="en-US" sz="2400">
              <a:ln w="0">
                <a:solidFill>
                  <a:schemeClr val="bg1"/>
                </a:solidFill>
              </a:ln>
              <a:solidFill>
                <a:schemeClr val="bg1"/>
              </a:solidFill>
              <a:latin typeface="Segoe UI" panose="020B0502040204020203" pitchFamily="34" charset="0"/>
              <a:cs typeface="Segoe UI" panose="020B0502040204020203" pitchFamily="34" charset="0"/>
            </a:endParaRPr>
          </a:p>
        </p:txBody>
      </p:sp>
      <p:sp>
        <p:nvSpPr>
          <p:cNvPr id="78" name="Rectangle 77">
            <a:extLst>
              <a:ext uri="{FF2B5EF4-FFF2-40B4-BE49-F238E27FC236}">
                <a16:creationId xmlns:a16="http://schemas.microsoft.com/office/drawing/2014/main" id="{73BCCE7D-3EB9-4E19-A0CD-14F1742BFB54}"/>
              </a:ext>
            </a:extLst>
          </p:cNvPr>
          <p:cNvSpPr/>
          <p:nvPr/>
        </p:nvSpPr>
        <p:spPr>
          <a:xfrm rot="18822921">
            <a:off x="3896167" y="1699658"/>
            <a:ext cx="3351470" cy="3521976"/>
          </a:xfrm>
          <a:prstGeom prst="rect">
            <a:avLst/>
          </a:prstGeom>
          <a:noFill/>
          <a:ln>
            <a:noFill/>
          </a:ln>
        </p:spPr>
        <p:txBody>
          <a:bodyPr wrap="none" lIns="91440" tIns="45720" rIns="91440" bIns="45720">
            <a:prstTxWarp prst="textArchDown">
              <a:avLst/>
            </a:prstTxWarp>
            <a:spAutoFit/>
            <a:scene3d>
              <a:camera prst="orthographicFront"/>
              <a:lightRig rig="brightRoom" dir="t"/>
            </a:scene3d>
          </a:bodyPr>
          <a:lstStyle/>
          <a:p>
            <a:pPr algn="ctr"/>
            <a:r>
              <a:rPr lang="en-US" sz="2000">
                <a:ln w="0"/>
                <a:solidFill>
                  <a:schemeClr val="bg1"/>
                </a:solidFill>
                <a:latin typeface="Segoe UI" panose="020B0502040204020203" pitchFamily="34" charset="0"/>
                <a:cs typeface="Segoe UI" panose="020B0502040204020203" pitchFamily="34" charset="0"/>
              </a:rPr>
              <a:t>Business Intelligence</a:t>
            </a:r>
          </a:p>
        </p:txBody>
      </p:sp>
      <p:sp>
        <p:nvSpPr>
          <p:cNvPr id="58" name="Freeform 6">
            <a:extLst>
              <a:ext uri="{FF2B5EF4-FFF2-40B4-BE49-F238E27FC236}">
                <a16:creationId xmlns:a16="http://schemas.microsoft.com/office/drawing/2014/main" id="{6C2D0EAD-CA79-48BD-BFF9-3D043F971F73}"/>
              </a:ext>
            </a:extLst>
          </p:cNvPr>
          <p:cNvSpPr>
            <a:spLocks/>
          </p:cNvSpPr>
          <p:nvPr/>
        </p:nvSpPr>
        <p:spPr bwMode="gray">
          <a:xfrm rot="1667429">
            <a:off x="4444497" y="1437476"/>
            <a:ext cx="4042841" cy="1578250"/>
          </a:xfrm>
          <a:custGeom>
            <a:avLst/>
            <a:gdLst>
              <a:gd name="T0" fmla="*/ 637 w 1273"/>
              <a:gd name="T1" fmla="*/ 0 h 497"/>
              <a:gd name="T2" fmla="*/ 0 w 1273"/>
              <a:gd name="T3" fmla="*/ 462 h 497"/>
              <a:gd name="T4" fmla="*/ 108 w 1273"/>
              <a:gd name="T5" fmla="*/ 497 h 497"/>
              <a:gd name="T6" fmla="*/ 637 w 1273"/>
              <a:gd name="T7" fmla="*/ 114 h 497"/>
              <a:gd name="T8" fmla="*/ 1165 w 1273"/>
              <a:gd name="T9" fmla="*/ 497 h 497"/>
              <a:gd name="T10" fmla="*/ 1273 w 1273"/>
              <a:gd name="T11" fmla="*/ 462 h 497"/>
              <a:gd name="T12" fmla="*/ 637 w 1273"/>
              <a:gd name="T13" fmla="*/ 0 h 497"/>
            </a:gdLst>
            <a:ahLst/>
            <a:cxnLst>
              <a:cxn ang="0">
                <a:pos x="T0" y="T1"/>
              </a:cxn>
              <a:cxn ang="0">
                <a:pos x="T2" y="T3"/>
              </a:cxn>
              <a:cxn ang="0">
                <a:pos x="T4" y="T5"/>
              </a:cxn>
              <a:cxn ang="0">
                <a:pos x="T6" y="T7"/>
              </a:cxn>
              <a:cxn ang="0">
                <a:pos x="T8" y="T9"/>
              </a:cxn>
              <a:cxn ang="0">
                <a:pos x="T10" y="T11"/>
              </a:cxn>
              <a:cxn ang="0">
                <a:pos x="T12" y="T13"/>
              </a:cxn>
            </a:cxnLst>
            <a:rect l="0" t="0" r="r" b="b"/>
            <a:pathLst>
              <a:path w="1273" h="497">
                <a:moveTo>
                  <a:pt x="637" y="0"/>
                </a:moveTo>
                <a:cubicBezTo>
                  <a:pt x="339" y="0"/>
                  <a:pt x="87" y="194"/>
                  <a:pt x="0" y="462"/>
                </a:cubicBezTo>
                <a:cubicBezTo>
                  <a:pt x="108" y="497"/>
                  <a:pt x="108" y="497"/>
                  <a:pt x="108" y="497"/>
                </a:cubicBezTo>
                <a:cubicBezTo>
                  <a:pt x="181" y="275"/>
                  <a:pt x="390" y="114"/>
                  <a:pt x="637" y="114"/>
                </a:cubicBezTo>
                <a:cubicBezTo>
                  <a:pt x="884" y="114"/>
                  <a:pt x="1093" y="275"/>
                  <a:pt x="1165" y="497"/>
                </a:cubicBezTo>
                <a:cubicBezTo>
                  <a:pt x="1273" y="462"/>
                  <a:pt x="1273" y="462"/>
                  <a:pt x="1273" y="462"/>
                </a:cubicBezTo>
                <a:cubicBezTo>
                  <a:pt x="1186" y="194"/>
                  <a:pt x="934" y="0"/>
                  <a:pt x="637" y="0"/>
                </a:cubicBezTo>
                <a:close/>
              </a:path>
            </a:pathLst>
          </a:custGeom>
          <a:solidFill>
            <a:schemeClr val="accent1">
              <a:lumMod val="50000"/>
            </a:schemeClr>
          </a:solidFill>
          <a:ln w="152400">
            <a:solidFill>
              <a:schemeClr val="accent1">
                <a:lumMod val="50000"/>
              </a:schemeClr>
            </a:solidFill>
            <a:miter lim="800000"/>
            <a:headEnd/>
            <a:tailEnd/>
          </a:ln>
          <a:effectLst/>
        </p:spPr>
        <p:txBody>
          <a:bodyPr tIns="108000" bIns="0" rtlCol="0" anchor="ctr"/>
          <a:lstStyle/>
          <a:p>
            <a:pPr algn="ctr">
              <a:lnSpc>
                <a:spcPct val="90000"/>
              </a:lnSpc>
              <a:spcAft>
                <a:spcPts val="1000"/>
              </a:spcAft>
            </a:pPr>
            <a:endParaRPr lang="en-US" sz="1600" b="1">
              <a:solidFill>
                <a:srgbClr val="FFFFFF"/>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59" name="Freeform 5">
            <a:extLst>
              <a:ext uri="{FF2B5EF4-FFF2-40B4-BE49-F238E27FC236}">
                <a16:creationId xmlns:a16="http://schemas.microsoft.com/office/drawing/2014/main" id="{AA88D427-5AC5-4205-8CE9-7B75A0509347}"/>
              </a:ext>
            </a:extLst>
          </p:cNvPr>
          <p:cNvSpPr>
            <a:spLocks/>
          </p:cNvSpPr>
          <p:nvPr/>
        </p:nvSpPr>
        <p:spPr bwMode="gray">
          <a:xfrm rot="1667429">
            <a:off x="3656488" y="1952827"/>
            <a:ext cx="1084796" cy="2374750"/>
          </a:xfrm>
          <a:custGeom>
            <a:avLst/>
            <a:gdLst>
              <a:gd name="T0" fmla="*/ 113 w 342"/>
              <a:gd name="T1" fmla="*/ 207 h 748"/>
              <a:gd name="T2" fmla="*/ 140 w 342"/>
              <a:gd name="T3" fmla="*/ 35 h 748"/>
              <a:gd name="T4" fmla="*/ 32 w 342"/>
              <a:gd name="T5" fmla="*/ 0 h 748"/>
              <a:gd name="T6" fmla="*/ 0 w 342"/>
              <a:gd name="T7" fmla="*/ 207 h 748"/>
              <a:gd name="T8" fmla="*/ 275 w 342"/>
              <a:gd name="T9" fmla="*/ 748 h 748"/>
              <a:gd name="T10" fmla="*/ 342 w 342"/>
              <a:gd name="T11" fmla="*/ 657 h 748"/>
              <a:gd name="T12" fmla="*/ 113 w 342"/>
              <a:gd name="T13" fmla="*/ 207 h 748"/>
            </a:gdLst>
            <a:ahLst/>
            <a:cxnLst>
              <a:cxn ang="0">
                <a:pos x="T0" y="T1"/>
              </a:cxn>
              <a:cxn ang="0">
                <a:pos x="T2" y="T3"/>
              </a:cxn>
              <a:cxn ang="0">
                <a:pos x="T4" y="T5"/>
              </a:cxn>
              <a:cxn ang="0">
                <a:pos x="T6" y="T7"/>
              </a:cxn>
              <a:cxn ang="0">
                <a:pos x="T8" y="T9"/>
              </a:cxn>
              <a:cxn ang="0">
                <a:pos x="T10" y="T11"/>
              </a:cxn>
              <a:cxn ang="0">
                <a:pos x="T12" y="T13"/>
              </a:cxn>
            </a:cxnLst>
            <a:rect l="0" t="0" r="r" b="b"/>
            <a:pathLst>
              <a:path w="342" h="748">
                <a:moveTo>
                  <a:pt x="113" y="207"/>
                </a:moveTo>
                <a:cubicBezTo>
                  <a:pt x="113" y="147"/>
                  <a:pt x="123" y="90"/>
                  <a:pt x="140" y="35"/>
                </a:cubicBezTo>
                <a:cubicBezTo>
                  <a:pt x="32" y="0"/>
                  <a:pt x="32" y="0"/>
                  <a:pt x="32" y="0"/>
                </a:cubicBezTo>
                <a:cubicBezTo>
                  <a:pt x="11" y="66"/>
                  <a:pt x="0" y="135"/>
                  <a:pt x="0" y="207"/>
                </a:cubicBezTo>
                <a:cubicBezTo>
                  <a:pt x="0" y="430"/>
                  <a:pt x="108" y="627"/>
                  <a:pt x="275" y="748"/>
                </a:cubicBezTo>
                <a:cubicBezTo>
                  <a:pt x="342" y="657"/>
                  <a:pt x="342" y="657"/>
                  <a:pt x="342" y="657"/>
                </a:cubicBezTo>
                <a:cubicBezTo>
                  <a:pt x="203" y="556"/>
                  <a:pt x="113" y="392"/>
                  <a:pt x="113" y="207"/>
                </a:cubicBezTo>
                <a:close/>
              </a:path>
            </a:pathLst>
          </a:custGeom>
          <a:solidFill>
            <a:schemeClr val="accent1">
              <a:lumMod val="60000"/>
              <a:lumOff val="40000"/>
            </a:schemeClr>
          </a:solidFill>
          <a:ln w="152400">
            <a:solidFill>
              <a:schemeClr val="accent1">
                <a:lumMod val="60000"/>
                <a:lumOff val="40000"/>
              </a:schemeClr>
            </a:solidFill>
            <a:miter lim="800000"/>
            <a:headEnd/>
            <a:tailEnd/>
          </a:ln>
          <a:effectLst/>
        </p:spPr>
        <p:txBody>
          <a:bodyPr rtlCol="0" anchor="ctr"/>
          <a:lstStyle/>
          <a:p>
            <a:pPr algn="ctr">
              <a:lnSpc>
                <a:spcPct val="90000"/>
              </a:lnSpc>
              <a:spcAft>
                <a:spcPts val="1000"/>
              </a:spcAft>
            </a:pPr>
            <a:endParaRPr lang="en-US" sz="1600">
              <a:latin typeface="Segoe UI" panose="020B0502040204020203" pitchFamily="34" charset="0"/>
              <a:cs typeface="Segoe UI" panose="020B0502040204020203" pitchFamily="34" charset="0"/>
            </a:endParaRPr>
          </a:p>
        </p:txBody>
      </p:sp>
      <p:sp>
        <p:nvSpPr>
          <p:cNvPr id="60" name="Freeform 7">
            <a:extLst>
              <a:ext uri="{FF2B5EF4-FFF2-40B4-BE49-F238E27FC236}">
                <a16:creationId xmlns:a16="http://schemas.microsoft.com/office/drawing/2014/main" id="{24F03437-335D-4E98-B767-3090E8D15D4F}"/>
              </a:ext>
            </a:extLst>
          </p:cNvPr>
          <p:cNvSpPr>
            <a:spLocks/>
          </p:cNvSpPr>
          <p:nvPr/>
        </p:nvSpPr>
        <p:spPr bwMode="gray">
          <a:xfrm rot="1667429">
            <a:off x="6449756" y="3431941"/>
            <a:ext cx="1073077" cy="2365294"/>
          </a:xfrm>
          <a:custGeom>
            <a:avLst/>
            <a:gdLst>
              <a:gd name="T0" fmla="*/ 343 w 343"/>
              <a:gd name="T1" fmla="*/ 207 h 748"/>
              <a:gd name="T2" fmla="*/ 310 w 343"/>
              <a:gd name="T3" fmla="*/ 0 h 748"/>
              <a:gd name="T4" fmla="*/ 202 w 343"/>
              <a:gd name="T5" fmla="*/ 35 h 748"/>
              <a:gd name="T6" fmla="*/ 229 w 343"/>
              <a:gd name="T7" fmla="*/ 207 h 748"/>
              <a:gd name="T8" fmla="*/ 0 w 343"/>
              <a:gd name="T9" fmla="*/ 657 h 748"/>
              <a:gd name="T10" fmla="*/ 67 w 343"/>
              <a:gd name="T11" fmla="*/ 748 h 748"/>
              <a:gd name="T12" fmla="*/ 343 w 343"/>
              <a:gd name="T13" fmla="*/ 207 h 748"/>
            </a:gdLst>
            <a:ahLst/>
            <a:cxnLst>
              <a:cxn ang="0">
                <a:pos x="T0" y="T1"/>
              </a:cxn>
              <a:cxn ang="0">
                <a:pos x="T2" y="T3"/>
              </a:cxn>
              <a:cxn ang="0">
                <a:pos x="T4" y="T5"/>
              </a:cxn>
              <a:cxn ang="0">
                <a:pos x="T6" y="T7"/>
              </a:cxn>
              <a:cxn ang="0">
                <a:pos x="T8" y="T9"/>
              </a:cxn>
              <a:cxn ang="0">
                <a:pos x="T10" y="T11"/>
              </a:cxn>
              <a:cxn ang="0">
                <a:pos x="T12" y="T13"/>
              </a:cxn>
            </a:cxnLst>
            <a:rect l="0" t="0" r="r" b="b"/>
            <a:pathLst>
              <a:path w="343" h="748">
                <a:moveTo>
                  <a:pt x="343" y="207"/>
                </a:moveTo>
                <a:cubicBezTo>
                  <a:pt x="343" y="135"/>
                  <a:pt x="331" y="66"/>
                  <a:pt x="310" y="0"/>
                </a:cubicBezTo>
                <a:cubicBezTo>
                  <a:pt x="202" y="35"/>
                  <a:pt x="202" y="35"/>
                  <a:pt x="202" y="35"/>
                </a:cubicBezTo>
                <a:cubicBezTo>
                  <a:pt x="220" y="90"/>
                  <a:pt x="229" y="147"/>
                  <a:pt x="229" y="207"/>
                </a:cubicBezTo>
                <a:cubicBezTo>
                  <a:pt x="229" y="392"/>
                  <a:pt x="139" y="556"/>
                  <a:pt x="0" y="657"/>
                </a:cubicBezTo>
                <a:cubicBezTo>
                  <a:pt x="67" y="748"/>
                  <a:pt x="67" y="748"/>
                  <a:pt x="67" y="748"/>
                </a:cubicBezTo>
                <a:cubicBezTo>
                  <a:pt x="234" y="627"/>
                  <a:pt x="343" y="430"/>
                  <a:pt x="343" y="207"/>
                </a:cubicBezTo>
                <a:close/>
              </a:path>
            </a:pathLst>
          </a:custGeom>
          <a:solidFill>
            <a:schemeClr val="accent1">
              <a:lumMod val="75000"/>
            </a:schemeClr>
          </a:solidFill>
          <a:ln w="152400">
            <a:solidFill>
              <a:schemeClr val="accent1">
                <a:lumMod val="75000"/>
              </a:schemeClr>
            </a:solidFill>
            <a:miter lim="800000"/>
            <a:headEnd/>
            <a:tailEnd/>
          </a:ln>
          <a:effectLst/>
        </p:spPr>
        <p:txBody>
          <a:bodyPr rtlCol="0" anchor="ctr"/>
          <a:lstStyle/>
          <a:p>
            <a:pPr algn="ctr">
              <a:lnSpc>
                <a:spcPct val="90000"/>
              </a:lnSpc>
              <a:spcAft>
                <a:spcPts val="1000"/>
              </a:spcAft>
            </a:pPr>
            <a:endParaRPr lang="en-US" sz="1600">
              <a:latin typeface="Segoe UI" panose="020B0502040204020203" pitchFamily="34" charset="0"/>
              <a:cs typeface="Segoe UI" panose="020B0502040204020203" pitchFamily="34" charset="0"/>
            </a:endParaRPr>
          </a:p>
        </p:txBody>
      </p:sp>
      <p:sp>
        <p:nvSpPr>
          <p:cNvPr id="61" name="Freeform 8">
            <a:extLst>
              <a:ext uri="{FF2B5EF4-FFF2-40B4-BE49-F238E27FC236}">
                <a16:creationId xmlns:a16="http://schemas.microsoft.com/office/drawing/2014/main" id="{D59962A9-BEE3-4380-AA69-54AABAA5B1AD}"/>
              </a:ext>
            </a:extLst>
          </p:cNvPr>
          <p:cNvSpPr>
            <a:spLocks/>
          </p:cNvSpPr>
          <p:nvPr/>
        </p:nvSpPr>
        <p:spPr bwMode="gray">
          <a:xfrm rot="1667429">
            <a:off x="3766118" y="4631991"/>
            <a:ext cx="2498114" cy="694591"/>
          </a:xfrm>
          <a:custGeom>
            <a:avLst/>
            <a:gdLst>
              <a:gd name="T0" fmla="*/ 394 w 787"/>
              <a:gd name="T1" fmla="*/ 106 h 219"/>
              <a:gd name="T2" fmla="*/ 67 w 787"/>
              <a:gd name="T3" fmla="*/ 0 h 219"/>
              <a:gd name="T4" fmla="*/ 0 w 787"/>
              <a:gd name="T5" fmla="*/ 91 h 219"/>
              <a:gd name="T6" fmla="*/ 394 w 787"/>
              <a:gd name="T7" fmla="*/ 219 h 219"/>
              <a:gd name="T8" fmla="*/ 787 w 787"/>
              <a:gd name="T9" fmla="*/ 91 h 219"/>
              <a:gd name="T10" fmla="*/ 720 w 787"/>
              <a:gd name="T11" fmla="*/ 0 h 219"/>
              <a:gd name="T12" fmla="*/ 394 w 787"/>
              <a:gd name="T13" fmla="*/ 106 h 219"/>
            </a:gdLst>
            <a:ahLst/>
            <a:cxnLst>
              <a:cxn ang="0">
                <a:pos x="T0" y="T1"/>
              </a:cxn>
              <a:cxn ang="0">
                <a:pos x="T2" y="T3"/>
              </a:cxn>
              <a:cxn ang="0">
                <a:pos x="T4" y="T5"/>
              </a:cxn>
              <a:cxn ang="0">
                <a:pos x="T6" y="T7"/>
              </a:cxn>
              <a:cxn ang="0">
                <a:pos x="T8" y="T9"/>
              </a:cxn>
              <a:cxn ang="0">
                <a:pos x="T10" y="T11"/>
              </a:cxn>
              <a:cxn ang="0">
                <a:pos x="T12" y="T13"/>
              </a:cxn>
            </a:cxnLst>
            <a:rect l="0" t="0" r="r" b="b"/>
            <a:pathLst>
              <a:path w="787" h="219">
                <a:moveTo>
                  <a:pt x="394" y="106"/>
                </a:moveTo>
                <a:cubicBezTo>
                  <a:pt x="272" y="106"/>
                  <a:pt x="159" y="66"/>
                  <a:pt x="67" y="0"/>
                </a:cubicBezTo>
                <a:cubicBezTo>
                  <a:pt x="0" y="91"/>
                  <a:pt x="0" y="91"/>
                  <a:pt x="0" y="91"/>
                </a:cubicBezTo>
                <a:cubicBezTo>
                  <a:pt x="111" y="172"/>
                  <a:pt x="247" y="219"/>
                  <a:pt x="394" y="219"/>
                </a:cubicBezTo>
                <a:cubicBezTo>
                  <a:pt x="541" y="219"/>
                  <a:pt x="677" y="172"/>
                  <a:pt x="787" y="91"/>
                </a:cubicBezTo>
                <a:cubicBezTo>
                  <a:pt x="720" y="0"/>
                  <a:pt x="720" y="0"/>
                  <a:pt x="720" y="0"/>
                </a:cubicBezTo>
                <a:cubicBezTo>
                  <a:pt x="629" y="66"/>
                  <a:pt x="516" y="106"/>
                  <a:pt x="394" y="106"/>
                </a:cubicBezTo>
                <a:close/>
              </a:path>
            </a:pathLst>
          </a:custGeom>
          <a:solidFill>
            <a:schemeClr val="accent1">
              <a:lumMod val="40000"/>
              <a:lumOff val="60000"/>
            </a:schemeClr>
          </a:solidFill>
          <a:ln w="152400">
            <a:solidFill>
              <a:schemeClr val="accent1">
                <a:lumMod val="40000"/>
                <a:lumOff val="60000"/>
              </a:schemeClr>
            </a:solidFill>
            <a:miter lim="800000"/>
            <a:headEnd/>
            <a:tailEnd/>
          </a:ln>
          <a:effectLst/>
        </p:spPr>
        <p:txBody>
          <a:bodyPr rtlCol="0" anchor="ctr"/>
          <a:lstStyle/>
          <a:p>
            <a:pPr algn="ctr">
              <a:lnSpc>
                <a:spcPct val="90000"/>
              </a:lnSpc>
              <a:spcAft>
                <a:spcPts val="1000"/>
              </a:spcAft>
            </a:pPr>
            <a:endParaRPr lang="en-US" sz="1600">
              <a:latin typeface="Segoe UI" panose="020B0502040204020203" pitchFamily="34" charset="0"/>
              <a:cs typeface="Segoe UI" panose="020B0502040204020203" pitchFamily="34" charset="0"/>
            </a:endParaRPr>
          </a:p>
        </p:txBody>
      </p:sp>
      <p:sp>
        <p:nvSpPr>
          <p:cNvPr id="62" name="Rechteck 16">
            <a:extLst>
              <a:ext uri="{FF2B5EF4-FFF2-40B4-BE49-F238E27FC236}">
                <a16:creationId xmlns:a16="http://schemas.microsoft.com/office/drawing/2014/main" id="{FFD3FC74-4BD2-434D-8D74-DFD9999FBB19}"/>
              </a:ext>
            </a:extLst>
          </p:cNvPr>
          <p:cNvSpPr/>
          <p:nvPr/>
        </p:nvSpPr>
        <p:spPr bwMode="gray">
          <a:xfrm rot="1667429">
            <a:off x="3921749" y="1588204"/>
            <a:ext cx="3777501" cy="3777504"/>
          </a:xfrm>
          <a:prstGeom prst="rect">
            <a:avLst/>
          </a:prstGeom>
        </p:spPr>
        <p:txBody>
          <a:bodyPr wrap="none" anchor="ctr">
            <a:prstTxWarp prst="textArchUp">
              <a:avLst/>
            </a:prstTxWarp>
            <a:spAutoFit/>
          </a:bodyPr>
          <a:lstStyle/>
          <a:p>
            <a:pPr algn="ctr">
              <a:lnSpc>
                <a:spcPct val="90000"/>
              </a:lnSpc>
              <a:spcAft>
                <a:spcPts val="1000"/>
              </a:spcAft>
            </a:pPr>
            <a:r>
              <a:rPr lang="en-US" sz="1400" b="1">
                <a:solidFill>
                  <a:srgbClr val="FFFFFF"/>
                </a:solidFill>
                <a:latin typeface="Segoe UI" panose="020B0502040204020203" pitchFamily="34" charset="0"/>
                <a:cs typeface="Segoe UI" panose="020B0502040204020203" pitchFamily="34" charset="0"/>
              </a:rPr>
              <a:t>SOFTWARE DEVELOPMENT</a:t>
            </a:r>
          </a:p>
        </p:txBody>
      </p:sp>
      <p:sp>
        <p:nvSpPr>
          <p:cNvPr id="63" name="Rechteck 17">
            <a:extLst>
              <a:ext uri="{FF2B5EF4-FFF2-40B4-BE49-F238E27FC236}">
                <a16:creationId xmlns:a16="http://schemas.microsoft.com/office/drawing/2014/main" id="{07F51A21-112B-4C88-8B9A-B87B10FDB04C}"/>
              </a:ext>
            </a:extLst>
          </p:cNvPr>
          <p:cNvSpPr/>
          <p:nvPr/>
        </p:nvSpPr>
        <p:spPr bwMode="gray">
          <a:xfrm rot="18918415">
            <a:off x="3914704" y="1547683"/>
            <a:ext cx="3909448" cy="3939090"/>
          </a:xfrm>
          <a:prstGeom prst="rect">
            <a:avLst/>
          </a:prstGeom>
        </p:spPr>
        <p:txBody>
          <a:bodyPr wrap="none" anchor="ctr">
            <a:prstTxWarp prst="textArchDown">
              <a:avLst>
                <a:gd name="adj" fmla="val 2083512"/>
              </a:avLst>
            </a:prstTxWarp>
            <a:spAutoFit/>
          </a:bodyPr>
          <a:lstStyle/>
          <a:p>
            <a:pPr algn="ctr">
              <a:lnSpc>
                <a:spcPct val="90000"/>
              </a:lnSpc>
              <a:spcAft>
                <a:spcPts val="1000"/>
              </a:spcAft>
            </a:pPr>
            <a:r>
              <a:rPr lang="en-US" sz="1400" b="1" dirty="0">
                <a:solidFill>
                  <a:schemeClr val="bg1"/>
                </a:solidFill>
                <a:latin typeface="Segoe UI" panose="020B0502040204020203" pitchFamily="34" charset="0"/>
                <a:cs typeface="Segoe UI" panose="020B0502040204020203" pitchFamily="34" charset="0"/>
              </a:rPr>
              <a:t>BUSINESS INTELLIGENCE</a:t>
            </a:r>
          </a:p>
        </p:txBody>
      </p:sp>
      <p:sp>
        <p:nvSpPr>
          <p:cNvPr id="64" name="Rechteck 18">
            <a:extLst>
              <a:ext uri="{FF2B5EF4-FFF2-40B4-BE49-F238E27FC236}">
                <a16:creationId xmlns:a16="http://schemas.microsoft.com/office/drawing/2014/main" id="{C4BBD4D0-8EEA-47EA-A4F8-631303C44628}"/>
              </a:ext>
            </a:extLst>
          </p:cNvPr>
          <p:cNvSpPr/>
          <p:nvPr/>
        </p:nvSpPr>
        <p:spPr bwMode="gray">
          <a:xfrm rot="1667429">
            <a:off x="3823468" y="1515661"/>
            <a:ext cx="3956298" cy="3956298"/>
          </a:xfrm>
          <a:prstGeom prst="rect">
            <a:avLst/>
          </a:prstGeom>
        </p:spPr>
        <p:txBody>
          <a:bodyPr wrap="none" anchor="ctr">
            <a:prstTxWarp prst="textArchDown">
              <a:avLst>
                <a:gd name="adj" fmla="val 2083512"/>
              </a:avLst>
            </a:prstTxWarp>
            <a:spAutoFit/>
          </a:bodyPr>
          <a:lstStyle/>
          <a:p>
            <a:pPr algn="ctr">
              <a:lnSpc>
                <a:spcPct val="90000"/>
              </a:lnSpc>
              <a:spcAft>
                <a:spcPts val="1000"/>
              </a:spcAft>
            </a:pPr>
            <a:r>
              <a:rPr lang="en-US" sz="1400" b="1">
                <a:solidFill>
                  <a:schemeClr val="bg1"/>
                </a:solidFill>
                <a:latin typeface="Segoe UI" panose="020B0502040204020203" pitchFamily="34" charset="0"/>
                <a:cs typeface="Segoe UI" panose="020B0502040204020203" pitchFamily="34" charset="0"/>
              </a:rPr>
              <a:t>SYSTEM INTEGRATORS</a:t>
            </a:r>
          </a:p>
        </p:txBody>
      </p:sp>
      <p:sp>
        <p:nvSpPr>
          <p:cNvPr id="66" name="Rechteck 19">
            <a:extLst>
              <a:ext uri="{FF2B5EF4-FFF2-40B4-BE49-F238E27FC236}">
                <a16:creationId xmlns:a16="http://schemas.microsoft.com/office/drawing/2014/main" id="{245E74EC-210B-49CE-B1DC-5559378FF811}"/>
              </a:ext>
            </a:extLst>
          </p:cNvPr>
          <p:cNvSpPr/>
          <p:nvPr/>
        </p:nvSpPr>
        <p:spPr bwMode="gray">
          <a:xfrm rot="6167429">
            <a:off x="3774265" y="1473668"/>
            <a:ext cx="3909448" cy="3939090"/>
          </a:xfrm>
          <a:prstGeom prst="rect">
            <a:avLst/>
          </a:prstGeom>
        </p:spPr>
        <p:txBody>
          <a:bodyPr wrap="none" anchor="ctr">
            <a:prstTxWarp prst="textArchDown">
              <a:avLst>
                <a:gd name="adj" fmla="val 2083512"/>
              </a:avLst>
            </a:prstTxWarp>
            <a:spAutoFit/>
          </a:bodyPr>
          <a:lstStyle/>
          <a:p>
            <a:pPr algn="ctr">
              <a:lnSpc>
                <a:spcPct val="90000"/>
              </a:lnSpc>
              <a:spcAft>
                <a:spcPts val="1000"/>
              </a:spcAft>
            </a:pPr>
            <a:r>
              <a:rPr lang="en-US" sz="1400" b="1">
                <a:solidFill>
                  <a:schemeClr val="bg1"/>
                </a:solidFill>
                <a:latin typeface="Segoe UI" panose="020B0502040204020203" pitchFamily="34" charset="0"/>
                <a:cs typeface="Segoe UI" panose="020B0502040204020203" pitchFamily="34" charset="0"/>
              </a:rPr>
              <a:t>LIVEOPS</a:t>
            </a:r>
            <a:endParaRPr lang="en-US" sz="1600" b="1">
              <a:solidFill>
                <a:schemeClr val="bg1"/>
              </a:solidFill>
              <a:latin typeface="Segoe UI" panose="020B0502040204020203" pitchFamily="34" charset="0"/>
              <a:cs typeface="Segoe UI" panose="020B0502040204020203" pitchFamily="34" charset="0"/>
            </a:endParaRPr>
          </a:p>
        </p:txBody>
      </p:sp>
      <p:grpSp>
        <p:nvGrpSpPr>
          <p:cNvPr id="7" name="Group 6">
            <a:extLst>
              <a:ext uri="{FF2B5EF4-FFF2-40B4-BE49-F238E27FC236}">
                <a16:creationId xmlns:a16="http://schemas.microsoft.com/office/drawing/2014/main" id="{9C928DA6-8BAF-4E2B-86B3-C31CCA254318}"/>
              </a:ext>
            </a:extLst>
          </p:cNvPr>
          <p:cNvGrpSpPr/>
          <p:nvPr/>
        </p:nvGrpSpPr>
        <p:grpSpPr>
          <a:xfrm>
            <a:off x="4005713" y="1763194"/>
            <a:ext cx="3991508" cy="3557190"/>
            <a:chOff x="4005713" y="1763194"/>
            <a:chExt cx="3991508" cy="3557190"/>
          </a:xfrm>
        </p:grpSpPr>
        <p:sp>
          <p:nvSpPr>
            <p:cNvPr id="41" name="Freeform 11">
              <a:extLst>
                <a:ext uri="{FF2B5EF4-FFF2-40B4-BE49-F238E27FC236}">
                  <a16:creationId xmlns:a16="http://schemas.microsoft.com/office/drawing/2014/main" id="{EFFEA18F-DDE9-4E07-87FF-BF5B9D92B44C}"/>
                </a:ext>
              </a:extLst>
            </p:cNvPr>
            <p:cNvSpPr>
              <a:spLocks/>
            </p:cNvSpPr>
            <p:nvPr/>
          </p:nvSpPr>
          <p:spPr bwMode="gray">
            <a:xfrm rot="1667429">
              <a:off x="6033864" y="3345224"/>
              <a:ext cx="1235438" cy="1975160"/>
            </a:xfrm>
            <a:custGeom>
              <a:avLst/>
              <a:gdLst/>
              <a:ahLst/>
              <a:cxnLst/>
              <a:rect l="l" t="t" r="r" b="b"/>
              <a:pathLst>
                <a:path w="1235438" h="1975160">
                  <a:moveTo>
                    <a:pt x="1149721" y="0"/>
                  </a:moveTo>
                  <a:cubicBezTo>
                    <a:pt x="1206866" y="174653"/>
                    <a:pt x="1235438" y="355656"/>
                    <a:pt x="1235438" y="546186"/>
                  </a:cubicBezTo>
                  <a:cubicBezTo>
                    <a:pt x="1235438" y="1133653"/>
                    <a:pt x="949716" y="1654435"/>
                    <a:pt x="508433" y="1975160"/>
                  </a:cubicBezTo>
                  <a:lnTo>
                    <a:pt x="0" y="1273157"/>
                  </a:lnTo>
                  <a:cubicBezTo>
                    <a:pt x="225762" y="1111531"/>
                    <a:pt x="371472" y="846662"/>
                    <a:pt x="371472" y="547761"/>
                  </a:cubicBezTo>
                  <a:cubicBezTo>
                    <a:pt x="371472" y="450102"/>
                    <a:pt x="355918" y="356077"/>
                    <a:pt x="326641" y="268193"/>
                  </a:cubicBezTo>
                  <a:cubicBezTo>
                    <a:pt x="542042" y="198007"/>
                    <a:pt x="811825" y="110100"/>
                    <a:pt x="1149721" y="0"/>
                  </a:cubicBezTo>
                  <a:close/>
                </a:path>
              </a:pathLst>
            </a:custGeom>
            <a:solidFill>
              <a:srgbClr val="EAEAEA"/>
            </a:solidFill>
            <a:ln w="12700">
              <a:solidFill>
                <a:schemeClr val="bg1"/>
              </a:solidFill>
              <a:round/>
              <a:headEnd/>
              <a:tailEnd/>
            </a:ln>
            <a:effectLst/>
          </p:spPr>
          <p:txBody>
            <a:bodyPr rtlCol="0" anchor="ctr"/>
            <a:lstStyle/>
            <a:p>
              <a:pPr algn="ctr">
                <a:lnSpc>
                  <a:spcPct val="90000"/>
                </a:lnSpc>
                <a:spcAft>
                  <a:spcPts val="1000"/>
                </a:spcAft>
              </a:pPr>
              <a:endParaRPr lang="en-US" sz="1600">
                <a:latin typeface="Segoe UI" panose="020B0502040204020203" pitchFamily="34" charset="0"/>
                <a:cs typeface="Segoe UI" panose="020B0502040204020203" pitchFamily="34" charset="0"/>
              </a:endParaRPr>
            </a:p>
          </p:txBody>
        </p:sp>
        <p:sp>
          <p:nvSpPr>
            <p:cNvPr id="42" name="Freeform 12">
              <a:extLst>
                <a:ext uri="{FF2B5EF4-FFF2-40B4-BE49-F238E27FC236}">
                  <a16:creationId xmlns:a16="http://schemas.microsoft.com/office/drawing/2014/main" id="{DF591C89-D75C-4A99-BC93-51325AC2E15B}"/>
                </a:ext>
              </a:extLst>
            </p:cNvPr>
            <p:cNvSpPr>
              <a:spLocks/>
            </p:cNvSpPr>
            <p:nvPr/>
          </p:nvSpPr>
          <p:spPr bwMode="gray">
            <a:xfrm rot="1667429">
              <a:off x="4226886" y="3992007"/>
              <a:ext cx="2074387" cy="1038626"/>
            </a:xfrm>
            <a:custGeom>
              <a:avLst/>
              <a:gdLst/>
              <a:ahLst/>
              <a:cxnLst/>
              <a:rect l="l" t="t" r="r" b="b"/>
              <a:pathLst>
                <a:path w="2074387" h="1038626">
                  <a:moveTo>
                    <a:pt x="1565788" y="0"/>
                  </a:moveTo>
                  <a:cubicBezTo>
                    <a:pt x="1698880" y="183688"/>
                    <a:pt x="1865584" y="413765"/>
                    <a:pt x="2074387" y="701947"/>
                  </a:cubicBezTo>
                  <a:cubicBezTo>
                    <a:pt x="1785307" y="911577"/>
                    <a:pt x="1426340" y="1038626"/>
                    <a:pt x="1038782" y="1038626"/>
                  </a:cubicBezTo>
                  <a:cubicBezTo>
                    <a:pt x="651224" y="1038626"/>
                    <a:pt x="292257" y="911577"/>
                    <a:pt x="0" y="701947"/>
                  </a:cubicBezTo>
                  <a:lnTo>
                    <a:pt x="509574" y="805"/>
                  </a:lnTo>
                  <a:cubicBezTo>
                    <a:pt x="656623" y="110894"/>
                    <a:pt x="839462" y="174659"/>
                    <a:pt x="1037193" y="174659"/>
                  </a:cubicBezTo>
                  <a:cubicBezTo>
                    <a:pt x="1235379" y="174659"/>
                    <a:pt x="1418604" y="110600"/>
                    <a:pt x="1565788" y="0"/>
                  </a:cubicBezTo>
                  <a:close/>
                </a:path>
              </a:pathLst>
            </a:custGeom>
            <a:solidFill>
              <a:srgbClr val="DDDDDD"/>
            </a:solidFill>
            <a:ln w="12700">
              <a:solidFill>
                <a:schemeClr val="bg1"/>
              </a:solidFill>
              <a:round/>
              <a:headEnd/>
              <a:tailEnd/>
            </a:ln>
            <a:effectLst/>
          </p:spPr>
          <p:txBody>
            <a:bodyPr rtlCol="0" anchor="ctr"/>
            <a:lstStyle/>
            <a:p>
              <a:pPr algn="ctr">
                <a:lnSpc>
                  <a:spcPct val="90000"/>
                </a:lnSpc>
                <a:spcAft>
                  <a:spcPts val="1000"/>
                </a:spcAft>
              </a:pPr>
              <a:endParaRPr lang="en-US" sz="1600">
                <a:latin typeface="Segoe UI" panose="020B0502040204020203" pitchFamily="34" charset="0"/>
                <a:cs typeface="Segoe UI" panose="020B0502040204020203" pitchFamily="34" charset="0"/>
              </a:endParaRPr>
            </a:p>
          </p:txBody>
        </p:sp>
        <p:sp>
          <p:nvSpPr>
            <p:cNvPr id="43" name="Freeform 9">
              <a:extLst>
                <a:ext uri="{FF2B5EF4-FFF2-40B4-BE49-F238E27FC236}">
                  <a16:creationId xmlns:a16="http://schemas.microsoft.com/office/drawing/2014/main" id="{C7CD717C-F817-4C59-8675-C78D4B451C24}"/>
                </a:ext>
              </a:extLst>
            </p:cNvPr>
            <p:cNvSpPr>
              <a:spLocks/>
            </p:cNvSpPr>
            <p:nvPr/>
          </p:nvSpPr>
          <p:spPr bwMode="gray">
            <a:xfrm rot="1667429">
              <a:off x="4005713" y="2276687"/>
              <a:ext cx="1236785" cy="1975160"/>
            </a:xfrm>
            <a:custGeom>
              <a:avLst/>
              <a:gdLst/>
              <a:ahLst/>
              <a:cxnLst/>
              <a:rect l="l" t="t" r="r" b="b"/>
              <a:pathLst>
                <a:path w="1236785" h="1975160">
                  <a:moveTo>
                    <a:pt x="85758" y="0"/>
                  </a:moveTo>
                  <a:lnTo>
                    <a:pt x="909009" y="267613"/>
                  </a:lnTo>
                  <a:cubicBezTo>
                    <a:pt x="879590" y="355659"/>
                    <a:pt x="863966" y="449885"/>
                    <a:pt x="863966" y="547761"/>
                  </a:cubicBezTo>
                  <a:cubicBezTo>
                    <a:pt x="863966" y="847289"/>
                    <a:pt x="1010288" y="1112642"/>
                    <a:pt x="1236785" y="1274268"/>
                  </a:cubicBezTo>
                  <a:cubicBezTo>
                    <a:pt x="1103413" y="1457766"/>
                    <a:pt x="936426" y="1687512"/>
                    <a:pt x="727354" y="1975160"/>
                  </a:cubicBezTo>
                  <a:cubicBezTo>
                    <a:pt x="285860" y="1654435"/>
                    <a:pt x="0" y="1133653"/>
                    <a:pt x="0" y="546186"/>
                  </a:cubicBezTo>
                  <a:cubicBezTo>
                    <a:pt x="0" y="355656"/>
                    <a:pt x="31762" y="174653"/>
                    <a:pt x="85758" y="0"/>
                  </a:cubicBezTo>
                  <a:close/>
                </a:path>
              </a:pathLst>
            </a:custGeom>
            <a:solidFill>
              <a:srgbClr val="969696"/>
            </a:solidFill>
            <a:ln w="12700">
              <a:noFill/>
              <a:round/>
              <a:headEnd/>
              <a:tailEnd/>
            </a:ln>
            <a:effectLst/>
          </p:spPr>
          <p:txBody>
            <a:bodyPr rtlCol="0" anchor="ctr"/>
            <a:lstStyle/>
            <a:p>
              <a:pPr algn="ctr">
                <a:lnSpc>
                  <a:spcPct val="90000"/>
                </a:lnSpc>
                <a:spcAft>
                  <a:spcPts val="1000"/>
                </a:spcAft>
              </a:pPr>
              <a:endParaRPr lang="en-US" sz="1600">
                <a:latin typeface="Segoe UI" panose="020B0502040204020203" pitchFamily="34" charset="0"/>
                <a:cs typeface="Segoe UI" panose="020B0502040204020203" pitchFamily="34" charset="0"/>
              </a:endParaRPr>
            </a:p>
          </p:txBody>
        </p:sp>
        <p:sp>
          <p:nvSpPr>
            <p:cNvPr id="44" name="Freeform 10">
              <a:extLst>
                <a:ext uri="{FF2B5EF4-FFF2-40B4-BE49-F238E27FC236}">
                  <a16:creationId xmlns:a16="http://schemas.microsoft.com/office/drawing/2014/main" id="{EA9FA0D3-EC2E-473D-866D-0C7915DAF10C}"/>
                </a:ext>
              </a:extLst>
            </p:cNvPr>
            <p:cNvSpPr>
              <a:spLocks/>
            </p:cNvSpPr>
            <p:nvPr/>
          </p:nvSpPr>
          <p:spPr bwMode="gray">
            <a:xfrm rot="1667429">
              <a:off x="4640926" y="1763194"/>
              <a:ext cx="3356295" cy="1484056"/>
            </a:xfrm>
            <a:custGeom>
              <a:avLst/>
              <a:gdLst/>
              <a:ahLst/>
              <a:cxnLst/>
              <a:rect l="l" t="t" r="r" b="b"/>
              <a:pathLst>
                <a:path w="3356295" h="1484056">
                  <a:moveTo>
                    <a:pt x="1680159" y="0"/>
                  </a:moveTo>
                  <a:lnTo>
                    <a:pt x="1680160" y="0"/>
                  </a:lnTo>
                  <a:lnTo>
                    <a:pt x="1680160" y="0"/>
                  </a:lnTo>
                  <a:cubicBezTo>
                    <a:pt x="2464261" y="0"/>
                    <a:pt x="3127731" y="511126"/>
                    <a:pt x="3356295" y="1215908"/>
                  </a:cubicBezTo>
                  <a:cubicBezTo>
                    <a:pt x="3356282" y="1215912"/>
                    <a:pt x="3352979" y="1216989"/>
                    <a:pt x="2533192" y="1484056"/>
                  </a:cubicBezTo>
                  <a:cubicBezTo>
                    <a:pt x="2416160" y="1124566"/>
                    <a:pt x="2078554" y="864840"/>
                    <a:pt x="1680159" y="864068"/>
                  </a:cubicBezTo>
                  <a:lnTo>
                    <a:pt x="1680159" y="864068"/>
                  </a:lnTo>
                  <a:lnTo>
                    <a:pt x="1678148" y="863966"/>
                  </a:lnTo>
                  <a:cubicBezTo>
                    <a:pt x="1279093" y="863966"/>
                    <a:pt x="940698" y="1123682"/>
                    <a:pt x="823314" y="1483482"/>
                  </a:cubicBezTo>
                  <a:cubicBezTo>
                    <a:pt x="607689" y="1413405"/>
                    <a:pt x="337803" y="1325693"/>
                    <a:pt x="0" y="1215908"/>
                  </a:cubicBezTo>
                  <a:cubicBezTo>
                    <a:pt x="231856" y="511126"/>
                    <a:pt x="895662" y="0"/>
                    <a:pt x="1680159" y="0"/>
                  </a:cubicBezTo>
                  <a:close/>
                </a:path>
              </a:pathLst>
            </a:custGeom>
            <a:solidFill>
              <a:schemeClr val="bg1">
                <a:lumMod val="85000"/>
              </a:schemeClr>
            </a:solidFill>
            <a:ln w="12700">
              <a:solidFill>
                <a:schemeClr val="bg1"/>
              </a:solidFill>
              <a:round/>
              <a:headEnd/>
              <a:tailEnd/>
            </a:ln>
            <a:effectLst/>
          </p:spPr>
          <p:txBody>
            <a:bodyPr rtlCol="0" anchor="ctr"/>
            <a:lstStyle/>
            <a:p>
              <a:pPr algn="ctr">
                <a:lnSpc>
                  <a:spcPct val="90000"/>
                </a:lnSpc>
                <a:spcAft>
                  <a:spcPts val="1000"/>
                </a:spcAft>
              </a:pPr>
              <a:endParaRPr lang="en-US" sz="1600">
                <a:latin typeface="Segoe UI" panose="020B0502040204020203" pitchFamily="34" charset="0"/>
                <a:cs typeface="Segoe UI" panose="020B0502040204020203" pitchFamily="34" charset="0"/>
              </a:endParaRPr>
            </a:p>
          </p:txBody>
        </p:sp>
        <p:sp>
          <p:nvSpPr>
            <p:cNvPr id="50" name="Rechteck 28">
              <a:extLst>
                <a:ext uri="{FF2B5EF4-FFF2-40B4-BE49-F238E27FC236}">
                  <a16:creationId xmlns:a16="http://schemas.microsoft.com/office/drawing/2014/main" id="{4E1B6B1C-DA5A-48AF-8304-D6C4521ECB3F}"/>
                </a:ext>
              </a:extLst>
            </p:cNvPr>
            <p:cNvSpPr/>
            <p:nvPr/>
          </p:nvSpPr>
          <p:spPr bwMode="gray">
            <a:xfrm rot="1667429">
              <a:off x="5485562" y="2086325"/>
              <a:ext cx="1800000" cy="4606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algn="ctr">
                <a:lnSpc>
                  <a:spcPct val="90000"/>
                </a:lnSpc>
                <a:spcAft>
                  <a:spcPts val="1000"/>
                </a:spcAft>
              </a:pPr>
              <a:r>
                <a:rPr lang="en-US" sz="1200" b="1">
                  <a:solidFill>
                    <a:schemeClr val="bg1"/>
                  </a:solidFill>
                  <a:latin typeface="Segoe UI" panose="020B0502040204020203" pitchFamily="34" charset="0"/>
                  <a:cs typeface="Segoe UI" panose="020B0502040204020203" pitchFamily="34" charset="0"/>
                </a:rPr>
                <a:t>DELIVERY EXCELLENCE</a:t>
              </a:r>
            </a:p>
            <a:p>
              <a:pPr algn="ctr">
                <a:lnSpc>
                  <a:spcPct val="90000"/>
                </a:lnSpc>
                <a:spcAft>
                  <a:spcPts val="1000"/>
                </a:spcAft>
              </a:pPr>
              <a:r>
                <a:rPr lang="en-US" sz="1200" b="1">
                  <a:solidFill>
                    <a:schemeClr val="bg1"/>
                  </a:solidFill>
                  <a:latin typeface="Segoe UI" panose="020B0502040204020203" pitchFamily="34" charset="0"/>
                  <a:cs typeface="Segoe UI" panose="020B0502040204020203" pitchFamily="34" charset="0"/>
                </a:rPr>
                <a:t>TECHNOLOGY PARTNER</a:t>
              </a:r>
            </a:p>
          </p:txBody>
        </p:sp>
        <p:sp>
          <p:nvSpPr>
            <p:cNvPr id="51" name="Text Box 23">
              <a:extLst>
                <a:ext uri="{FF2B5EF4-FFF2-40B4-BE49-F238E27FC236}">
                  <a16:creationId xmlns:a16="http://schemas.microsoft.com/office/drawing/2014/main" id="{6D59D72A-5DB0-4F08-88D9-98E8C0496123}"/>
                </a:ext>
              </a:extLst>
            </p:cNvPr>
            <p:cNvSpPr txBox="1">
              <a:spLocks noChangeArrowheads="1"/>
            </p:cNvSpPr>
            <p:nvPr/>
          </p:nvSpPr>
          <p:spPr bwMode="gray">
            <a:xfrm rot="1667429">
              <a:off x="4467902" y="4405812"/>
              <a:ext cx="1549128" cy="4247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lnSpc>
                  <a:spcPct val="90000"/>
                </a:lnSpc>
                <a:spcAft>
                  <a:spcPts val="1000"/>
                </a:spcAft>
              </a:pPr>
              <a:r>
                <a:rPr lang="en-US" sz="1200" b="1">
                  <a:solidFill>
                    <a:schemeClr val="bg1"/>
                  </a:solidFill>
                  <a:latin typeface="Segoe UI" panose="020B0502040204020203" pitchFamily="34" charset="0"/>
                  <a:cs typeface="Segoe UI" panose="020B0502040204020203" pitchFamily="34" charset="0"/>
                </a:rPr>
                <a:t>EASY ENGAGEMENT</a:t>
              </a:r>
            </a:p>
          </p:txBody>
        </p:sp>
        <p:sp>
          <p:nvSpPr>
            <p:cNvPr id="52" name="Text Box 28">
              <a:extLst>
                <a:ext uri="{FF2B5EF4-FFF2-40B4-BE49-F238E27FC236}">
                  <a16:creationId xmlns:a16="http://schemas.microsoft.com/office/drawing/2014/main" id="{7B012567-0D26-42AA-B5EB-C4197496C12E}"/>
                </a:ext>
              </a:extLst>
            </p:cNvPr>
            <p:cNvSpPr txBox="1">
              <a:spLocks noChangeArrowheads="1"/>
            </p:cNvSpPr>
            <p:nvPr/>
          </p:nvSpPr>
          <p:spPr bwMode="gray">
            <a:xfrm rot="6004239">
              <a:off x="3820891" y="3021914"/>
              <a:ext cx="1445482" cy="4247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lnSpc>
                  <a:spcPct val="90000"/>
                </a:lnSpc>
                <a:spcAft>
                  <a:spcPts val="1000"/>
                </a:spcAft>
              </a:pPr>
              <a:r>
                <a:rPr lang="en-US" sz="1200" b="1">
                  <a:solidFill>
                    <a:schemeClr val="bg1"/>
                  </a:solidFill>
                  <a:latin typeface="Segoe UI" panose="020B0502040204020203" pitchFamily="34" charset="0"/>
                  <a:cs typeface="Segoe UI" panose="020B0502040204020203" pitchFamily="34" charset="0"/>
                </a:rPr>
                <a:t>MATURITY MODEL</a:t>
              </a:r>
            </a:p>
          </p:txBody>
        </p:sp>
        <p:sp>
          <p:nvSpPr>
            <p:cNvPr id="72" name="Text Box 28">
              <a:extLst>
                <a:ext uri="{FF2B5EF4-FFF2-40B4-BE49-F238E27FC236}">
                  <a16:creationId xmlns:a16="http://schemas.microsoft.com/office/drawing/2014/main" id="{9DD2B524-3D72-4B05-BBB3-39298764B847}"/>
                </a:ext>
              </a:extLst>
            </p:cNvPr>
            <p:cNvSpPr txBox="1">
              <a:spLocks noChangeArrowheads="1"/>
            </p:cNvSpPr>
            <p:nvPr/>
          </p:nvSpPr>
          <p:spPr bwMode="gray">
            <a:xfrm rot="19094667">
              <a:off x="6123963" y="4216426"/>
              <a:ext cx="1360596" cy="2585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90000"/>
                </a:lnSpc>
                <a:spcAft>
                  <a:spcPts val="1000"/>
                </a:spcAft>
              </a:pPr>
              <a:r>
                <a:rPr lang="en-US" sz="1200" b="1">
                  <a:solidFill>
                    <a:schemeClr val="bg1"/>
                  </a:solidFill>
                  <a:latin typeface="Segoe UI" panose="020B0502040204020203" pitchFamily="34" charset="0"/>
                  <a:cs typeface="Segoe UI" panose="020B0502040204020203" pitchFamily="34" charset="0"/>
                </a:rPr>
                <a:t>BLEEDING EDGE</a:t>
              </a:r>
            </a:p>
          </p:txBody>
        </p:sp>
      </p:grpSp>
      <p:sp>
        <p:nvSpPr>
          <p:cNvPr id="73" name="TextBox 72">
            <a:extLst>
              <a:ext uri="{FF2B5EF4-FFF2-40B4-BE49-F238E27FC236}">
                <a16:creationId xmlns:a16="http://schemas.microsoft.com/office/drawing/2014/main" id="{1320DBD9-B95D-4246-ABA3-E8752483533B}"/>
              </a:ext>
            </a:extLst>
          </p:cNvPr>
          <p:cNvSpPr txBox="1"/>
          <p:nvPr/>
        </p:nvSpPr>
        <p:spPr>
          <a:xfrm>
            <a:off x="7862987" y="1173530"/>
            <a:ext cx="3244766" cy="547119"/>
          </a:xfrm>
          <a:prstGeom prst="rect">
            <a:avLst/>
          </a:prstGeom>
          <a:solidFill>
            <a:schemeClr val="bg1"/>
          </a:solidFill>
        </p:spPr>
        <p:txBody>
          <a:bodyPr wrap="square" lIns="0" tIns="0" rIns="0" bIns="0" rtlCol="0">
            <a:noAutofit/>
          </a:bodyPr>
          <a:lstStyle/>
          <a:p>
            <a:pPr marL="285750" lvl="0" indent="-285750" defTabSz="685749">
              <a:spcAft>
                <a:spcPts val="400"/>
              </a:spcAft>
              <a:buClr>
                <a:schemeClr val="tx1"/>
              </a:buClr>
              <a:buSzPct val="75000"/>
              <a:buFont typeface="ZapfDingbatsITC" pitchFamily="2" charset="0"/>
              <a:buChar char="✔"/>
            </a:pPr>
            <a:r>
              <a:rPr lang="en-US" sz="1400">
                <a:latin typeface="Segoe UI" panose="020B0502040204020203" pitchFamily="34" charset="0"/>
                <a:cs typeface="Segoe UI" panose="020B0502040204020203" pitchFamily="34" charset="0"/>
              </a:rPr>
              <a:t>App Dev and Sustained Engineering</a:t>
            </a:r>
          </a:p>
          <a:p>
            <a:pPr marL="285750" lvl="0" indent="-285750" defTabSz="685749">
              <a:spcAft>
                <a:spcPts val="400"/>
              </a:spcAft>
              <a:buClr>
                <a:schemeClr val="tx1"/>
              </a:buClr>
              <a:buSzPct val="75000"/>
              <a:buFont typeface="ZapfDingbatsITC" pitchFamily="2" charset="0"/>
              <a:buChar char="✔"/>
            </a:pPr>
            <a:r>
              <a:rPr lang="en-US" sz="1400">
                <a:latin typeface="Segoe UI" panose="020B0502040204020203" pitchFamily="34" charset="0"/>
                <a:cs typeface="Segoe UI" panose="020B0502040204020203" pitchFamily="34" charset="0"/>
              </a:rPr>
              <a:t>Product Planning, Design, Dev</a:t>
            </a:r>
          </a:p>
          <a:p>
            <a:pPr marL="285750" lvl="0" indent="-285750" defTabSz="685749">
              <a:spcAft>
                <a:spcPts val="400"/>
              </a:spcAft>
              <a:buClr>
                <a:schemeClr val="tx1"/>
              </a:buClr>
              <a:buSzPct val="75000"/>
              <a:buFont typeface="ZapfDingbatsITC" pitchFamily="2" charset="0"/>
              <a:buChar char="✔"/>
            </a:pPr>
            <a:r>
              <a:rPr lang="en-US" sz="1400">
                <a:latin typeface="Segoe UI" panose="020B0502040204020203" pitchFamily="34" charset="0"/>
                <a:cs typeface="Segoe UI" panose="020B0502040204020203" pitchFamily="34" charset="0"/>
              </a:rPr>
              <a:t>DevOps support</a:t>
            </a:r>
          </a:p>
        </p:txBody>
      </p:sp>
      <p:sp>
        <p:nvSpPr>
          <p:cNvPr id="2" name="Rectangle 1">
            <a:extLst>
              <a:ext uri="{FF2B5EF4-FFF2-40B4-BE49-F238E27FC236}">
                <a16:creationId xmlns:a16="http://schemas.microsoft.com/office/drawing/2014/main" id="{CF931F7A-74DF-41AD-822F-54013F1EC2F6}"/>
              </a:ext>
            </a:extLst>
          </p:cNvPr>
          <p:cNvSpPr/>
          <p:nvPr/>
        </p:nvSpPr>
        <p:spPr>
          <a:xfrm>
            <a:off x="244793" y="4567679"/>
            <a:ext cx="3843606" cy="841256"/>
          </a:xfrm>
          <a:prstGeom prst="rect">
            <a:avLst/>
          </a:prstGeom>
        </p:spPr>
        <p:txBody>
          <a:bodyPr wrap="square">
            <a:spAutoFit/>
          </a:bodyPr>
          <a:lstStyle/>
          <a:p>
            <a:pPr marL="285750" lvl="0" indent="-285750" defTabSz="685749">
              <a:spcAft>
                <a:spcPts val="400"/>
              </a:spcAft>
              <a:buClr>
                <a:schemeClr val="tx1"/>
              </a:buClr>
              <a:buSzPct val="75000"/>
              <a:buFont typeface="ZapfDingbatsITC" pitchFamily="2" charset="0"/>
              <a:buChar char="✔"/>
            </a:pPr>
            <a:r>
              <a:rPr lang="en-US" sz="1400">
                <a:latin typeface="Segoe UI" panose="020B0502040204020203" pitchFamily="34" charset="0"/>
                <a:cs typeface="Segoe UI" panose="020B0502040204020203" pitchFamily="34" charset="0"/>
              </a:rPr>
              <a:t>AEM Development </a:t>
            </a:r>
          </a:p>
          <a:p>
            <a:pPr marL="285750" lvl="0" indent="-285750" defTabSz="685749">
              <a:spcAft>
                <a:spcPts val="400"/>
              </a:spcAft>
              <a:buClr>
                <a:schemeClr val="tx1"/>
              </a:buClr>
              <a:buSzPct val="75000"/>
              <a:buFont typeface="ZapfDingbatsITC" pitchFamily="2" charset="0"/>
              <a:buChar char="✔"/>
            </a:pPr>
            <a:r>
              <a:rPr lang="en-US" sz="1400">
                <a:latin typeface="Segoe UI" panose="020B0502040204020203" pitchFamily="34" charset="0"/>
                <a:cs typeface="Segoe UI" panose="020B0502040204020203" pitchFamily="34" charset="0"/>
              </a:rPr>
              <a:t>Salesforce Development </a:t>
            </a:r>
          </a:p>
          <a:p>
            <a:pPr marL="285750" lvl="0" indent="-285750" defTabSz="685749">
              <a:spcAft>
                <a:spcPts val="400"/>
              </a:spcAft>
              <a:buClr>
                <a:schemeClr val="tx1"/>
              </a:buClr>
              <a:buSzPct val="75000"/>
              <a:buFont typeface="ZapfDingbatsITC" pitchFamily="2" charset="0"/>
              <a:buChar char="✔"/>
            </a:pPr>
            <a:r>
              <a:rPr lang="en-US" sz="1400">
                <a:latin typeface="Segoe UI" panose="020B0502040204020203" pitchFamily="34" charset="0"/>
                <a:cs typeface="Segoe UI" panose="020B0502040204020203" pitchFamily="34" charset="0"/>
              </a:rPr>
              <a:t>Office 365 and SharePoint Integrations </a:t>
            </a:r>
          </a:p>
        </p:txBody>
      </p:sp>
      <p:sp>
        <p:nvSpPr>
          <p:cNvPr id="4" name="Rectangle 3">
            <a:extLst>
              <a:ext uri="{FF2B5EF4-FFF2-40B4-BE49-F238E27FC236}">
                <a16:creationId xmlns:a16="http://schemas.microsoft.com/office/drawing/2014/main" id="{CC4C08F6-4669-4908-9E49-A0BACBB79F84}"/>
              </a:ext>
            </a:extLst>
          </p:cNvPr>
          <p:cNvSpPr/>
          <p:nvPr/>
        </p:nvSpPr>
        <p:spPr>
          <a:xfrm>
            <a:off x="7862987" y="4434886"/>
            <a:ext cx="4227234" cy="841256"/>
          </a:xfrm>
          <a:prstGeom prst="rect">
            <a:avLst/>
          </a:prstGeom>
        </p:spPr>
        <p:txBody>
          <a:bodyPr wrap="square">
            <a:spAutoFit/>
          </a:bodyPr>
          <a:lstStyle/>
          <a:p>
            <a:pPr marL="285750" indent="-285750" defTabSz="685749" fontAlgn="ctr">
              <a:spcAft>
                <a:spcPts val="400"/>
              </a:spcAft>
              <a:buClr>
                <a:schemeClr val="tx1"/>
              </a:buClr>
              <a:buSzPct val="75000"/>
              <a:buFont typeface="ZapfDingbatsITC" pitchFamily="2" charset="0"/>
              <a:buChar char="✔"/>
            </a:pPr>
            <a:r>
              <a:rPr lang="en-US" sz="1400">
                <a:latin typeface="Segoe UI" panose="020B0502040204020203" pitchFamily="34" charset="0"/>
                <a:cs typeface="Segoe UI" panose="020B0502040204020203" pitchFamily="34" charset="0"/>
              </a:rPr>
              <a:t>Data Consolidation, Aggregation and Migration</a:t>
            </a:r>
          </a:p>
          <a:p>
            <a:pPr marL="285750" indent="-285750" defTabSz="685749" fontAlgn="ctr">
              <a:spcAft>
                <a:spcPts val="400"/>
              </a:spcAft>
              <a:buClr>
                <a:schemeClr val="tx1"/>
              </a:buClr>
              <a:buSzPct val="75000"/>
              <a:buFont typeface="ZapfDingbatsITC" pitchFamily="2" charset="0"/>
              <a:buChar char="✔"/>
            </a:pPr>
            <a:r>
              <a:rPr lang="en-US" sz="1400">
                <a:latin typeface="Segoe UI" panose="020B0502040204020203" pitchFamily="34" charset="0"/>
                <a:cs typeface="Segoe UI" panose="020B0502040204020203" pitchFamily="34" charset="0"/>
              </a:rPr>
              <a:t>Reporting and Visualization</a:t>
            </a:r>
          </a:p>
          <a:p>
            <a:pPr marL="285750" indent="-285750" defTabSz="685749" fontAlgn="ctr">
              <a:spcAft>
                <a:spcPts val="400"/>
              </a:spcAft>
              <a:buClr>
                <a:schemeClr val="tx1"/>
              </a:buClr>
              <a:buSzPct val="75000"/>
              <a:buFont typeface="ZapfDingbatsITC" pitchFamily="2" charset="0"/>
              <a:buChar char="✔"/>
            </a:pPr>
            <a:r>
              <a:rPr lang="en-US" sz="1400">
                <a:latin typeface="Segoe UI" panose="020B0502040204020203" pitchFamily="34" charset="0"/>
                <a:cs typeface="Segoe UI" panose="020B0502040204020203" pitchFamily="34" charset="0"/>
              </a:rPr>
              <a:t>Predictive Modelling and Artificial Intelligence</a:t>
            </a:r>
          </a:p>
        </p:txBody>
      </p:sp>
      <p:sp>
        <p:nvSpPr>
          <p:cNvPr id="5" name="Rectangle 4">
            <a:extLst>
              <a:ext uri="{FF2B5EF4-FFF2-40B4-BE49-F238E27FC236}">
                <a16:creationId xmlns:a16="http://schemas.microsoft.com/office/drawing/2014/main" id="{CA4AA311-401B-456C-B69F-F40B872FC8AC}"/>
              </a:ext>
            </a:extLst>
          </p:cNvPr>
          <p:cNvSpPr/>
          <p:nvPr/>
        </p:nvSpPr>
        <p:spPr>
          <a:xfrm>
            <a:off x="210974" y="1772543"/>
            <a:ext cx="3560512" cy="1323439"/>
          </a:xfrm>
          <a:prstGeom prst="rect">
            <a:avLst/>
          </a:prstGeom>
        </p:spPr>
        <p:txBody>
          <a:bodyPr wrap="square">
            <a:spAutoFit/>
          </a:bodyPr>
          <a:lstStyle/>
          <a:p>
            <a:pPr marL="285750" indent="-285750" defTabSz="685749">
              <a:spcAft>
                <a:spcPts val="400"/>
              </a:spcAft>
              <a:buClr>
                <a:schemeClr val="tx1"/>
              </a:buClr>
              <a:buSzPct val="75000"/>
              <a:buFont typeface="ZapfDingbatsITC" pitchFamily="2" charset="0"/>
              <a:buChar char="✔"/>
            </a:pPr>
            <a:r>
              <a:rPr lang="en-US" sz="1400">
                <a:latin typeface="Segoe UI" panose="020B0502040204020203" pitchFamily="34" charset="0"/>
                <a:cs typeface="Segoe UI" panose="020B0502040204020203" pitchFamily="34" charset="0"/>
              </a:rPr>
              <a:t>Assessment, Gap Analysis, and Roadmaps</a:t>
            </a:r>
          </a:p>
          <a:p>
            <a:pPr marL="285750" indent="-285750" defTabSz="685749">
              <a:spcAft>
                <a:spcPts val="400"/>
              </a:spcAft>
              <a:buClr>
                <a:schemeClr val="tx1"/>
              </a:buClr>
              <a:buSzPct val="75000"/>
              <a:buFont typeface="ZapfDingbatsITC" pitchFamily="2" charset="0"/>
              <a:buChar char="✔"/>
            </a:pPr>
            <a:r>
              <a:rPr lang="en-US" sz="1400">
                <a:latin typeface="Segoe UI" panose="020B0502040204020203" pitchFamily="34" charset="0"/>
                <a:cs typeface="Segoe UI" panose="020B0502040204020203" pitchFamily="34" charset="0"/>
              </a:rPr>
              <a:t>Modernization and Migrations</a:t>
            </a:r>
          </a:p>
          <a:p>
            <a:pPr marL="285750" indent="-285750" defTabSz="685749">
              <a:spcAft>
                <a:spcPts val="400"/>
              </a:spcAft>
              <a:buClr>
                <a:schemeClr val="tx1"/>
              </a:buClr>
              <a:buSzPct val="75000"/>
              <a:buFont typeface="ZapfDingbatsITC" pitchFamily="2" charset="0"/>
              <a:buChar char="✔"/>
            </a:pPr>
            <a:r>
              <a:rPr lang="en-US" sz="1400">
                <a:latin typeface="Segoe UI" panose="020B0502040204020203" pitchFamily="34" charset="0"/>
                <a:cs typeface="Segoe UI" panose="020B0502040204020203" pitchFamily="34" charset="0"/>
              </a:rPr>
              <a:t>System Integration and Configuration</a:t>
            </a:r>
          </a:p>
          <a:p>
            <a:pPr marL="285750" lvl="0" indent="-285750" defTabSz="685749">
              <a:spcAft>
                <a:spcPts val="400"/>
              </a:spcAft>
              <a:buClr>
                <a:srgbClr val="1076AF"/>
              </a:buClr>
              <a:buSzPct val="75000"/>
              <a:buFont typeface="ZapfDingbatsITC" pitchFamily="2" charset="0"/>
              <a:buChar char="✔"/>
            </a:pPr>
            <a:endParaRPr lang="en-US" sz="1400">
              <a:solidFill>
                <a:prstClr val="black"/>
              </a:solidFill>
              <a:latin typeface="Segoe UI" panose="020B0502040204020203" pitchFamily="34" charset="0"/>
              <a:cs typeface="Segoe UI" panose="020B0502040204020203" pitchFamily="34" charset="0"/>
            </a:endParaRPr>
          </a:p>
        </p:txBody>
      </p:sp>
      <p:pic>
        <p:nvPicPr>
          <p:cNvPr id="244" name="Picture 243">
            <a:extLst>
              <a:ext uri="{FF2B5EF4-FFF2-40B4-BE49-F238E27FC236}">
                <a16:creationId xmlns:a16="http://schemas.microsoft.com/office/drawing/2014/main" id="{9A8D5D92-C85A-4061-B199-04322D2001CE}"/>
              </a:ext>
            </a:extLst>
          </p:cNvPr>
          <p:cNvPicPr>
            <a:picLocks noChangeAspect="1"/>
          </p:cNvPicPr>
          <p:nvPr/>
        </p:nvPicPr>
        <p:blipFill>
          <a:blip r:embed="rId3"/>
          <a:stretch>
            <a:fillRect/>
          </a:stretch>
        </p:blipFill>
        <p:spPr>
          <a:xfrm>
            <a:off x="5004142" y="2571764"/>
            <a:ext cx="1690869" cy="1639024"/>
          </a:xfrm>
          <a:prstGeom prst="rect">
            <a:avLst/>
          </a:prstGeom>
        </p:spPr>
      </p:pic>
      <p:cxnSp>
        <p:nvCxnSpPr>
          <p:cNvPr id="248" name="Straight Connector 247">
            <a:extLst>
              <a:ext uri="{FF2B5EF4-FFF2-40B4-BE49-F238E27FC236}">
                <a16:creationId xmlns:a16="http://schemas.microsoft.com/office/drawing/2014/main" id="{D161CC9A-E132-479D-8B3C-521E1314899C}"/>
              </a:ext>
            </a:extLst>
          </p:cNvPr>
          <p:cNvCxnSpPr>
            <a:cxnSpLocks/>
          </p:cNvCxnSpPr>
          <p:nvPr/>
        </p:nvCxnSpPr>
        <p:spPr>
          <a:xfrm>
            <a:off x="208295" y="2929301"/>
            <a:ext cx="3475776" cy="0"/>
          </a:xfrm>
          <a:prstGeom prst="line">
            <a:avLst/>
          </a:prstGeom>
          <a:ln w="19050">
            <a:solidFill>
              <a:srgbClr val="F9A11B"/>
            </a:solidFill>
            <a:tailEnd type="none"/>
          </a:ln>
        </p:spPr>
        <p:style>
          <a:lnRef idx="1">
            <a:schemeClr val="accent1"/>
          </a:lnRef>
          <a:fillRef idx="0">
            <a:schemeClr val="accent1"/>
          </a:fillRef>
          <a:effectRef idx="0">
            <a:schemeClr val="accent1"/>
          </a:effectRef>
          <a:fontRef idx="minor">
            <a:schemeClr val="tx1"/>
          </a:fontRef>
        </p:style>
      </p:cxnSp>
      <p:sp>
        <p:nvSpPr>
          <p:cNvPr id="251" name="Triangle">
            <a:extLst>
              <a:ext uri="{FF2B5EF4-FFF2-40B4-BE49-F238E27FC236}">
                <a16:creationId xmlns:a16="http://schemas.microsoft.com/office/drawing/2014/main" id="{C0A9E0B9-F64A-44A5-906C-E65D27CE1070}"/>
              </a:ext>
            </a:extLst>
          </p:cNvPr>
          <p:cNvSpPr/>
          <p:nvPr/>
        </p:nvSpPr>
        <p:spPr bwMode="gray">
          <a:xfrm rot="10800000">
            <a:off x="9878603" y="5787615"/>
            <a:ext cx="543550" cy="349795"/>
          </a:xfrm>
          <a:prstGeom prst="triangle">
            <a:avLst/>
          </a:prstGeom>
          <a:solidFill>
            <a:schemeClr val="bg1"/>
          </a:solidFill>
          <a:ln w="12700">
            <a:noFill/>
            <a:round/>
            <a:headEnd/>
            <a:tailEnd/>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Tree>
    <p:extLst>
      <p:ext uri="{BB962C8B-B14F-4D97-AF65-F5344CB8AC3E}">
        <p14:creationId xmlns:p14="http://schemas.microsoft.com/office/powerpoint/2010/main" val="5303263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3776CA59-068A-E74F-A673-607D248C0437}"/>
              </a:ext>
            </a:extLst>
          </p:cNvPr>
          <p:cNvSpPr txBox="1"/>
          <p:nvPr/>
        </p:nvSpPr>
        <p:spPr>
          <a:xfrm>
            <a:off x="1097280" y="2743200"/>
            <a:ext cx="3091062" cy="1668021"/>
          </a:xfrm>
          <a:prstGeom prst="rect">
            <a:avLst/>
          </a:prstGeom>
          <a:noFill/>
        </p:spPr>
        <p:txBody>
          <a:bodyPr wrap="square" rtlCol="0">
            <a:spAutoFit/>
          </a:bodyPr>
          <a:lstStyle/>
          <a:p>
            <a:pPr marL="171433" indent="-171433" defTabSz="457154" fontAlgn="base">
              <a:lnSpc>
                <a:spcPct val="150000"/>
              </a:lnSpc>
              <a:spcBef>
                <a:spcPct val="0"/>
              </a:spcBef>
              <a:spcAft>
                <a:spcPct val="0"/>
              </a:spcAft>
              <a:buFont typeface="Wingdings" pitchFamily="2" charset="2"/>
              <a:buChar char="ü"/>
              <a:defRPr/>
            </a:pPr>
            <a:r>
              <a:rPr lang="en-US" sz="1400">
                <a:solidFill>
                  <a:srgbClr val="FBFBFB">
                    <a:lumMod val="10000"/>
                  </a:srgbClr>
                </a:solidFill>
                <a:latin typeface="Segoe UI" panose="020B0502040204020203" pitchFamily="34" charset="0"/>
                <a:ea typeface="ＭＳ Ｐゴシック" charset="-128"/>
                <a:cs typeface="Segoe UI" panose="020B0502040204020203" pitchFamily="34" charset="0"/>
              </a:rPr>
              <a:t>Application Development</a:t>
            </a:r>
          </a:p>
          <a:p>
            <a:pPr marL="171433" indent="-171433" defTabSz="457154" fontAlgn="base">
              <a:lnSpc>
                <a:spcPct val="150000"/>
              </a:lnSpc>
              <a:spcBef>
                <a:spcPct val="0"/>
              </a:spcBef>
              <a:spcAft>
                <a:spcPct val="0"/>
              </a:spcAft>
              <a:buFont typeface="Wingdings" pitchFamily="2" charset="2"/>
              <a:buChar char="ü"/>
              <a:defRPr/>
            </a:pPr>
            <a:r>
              <a:rPr lang="en-US" sz="1400">
                <a:solidFill>
                  <a:srgbClr val="FBFBFB">
                    <a:lumMod val="10000"/>
                  </a:srgbClr>
                </a:solidFill>
                <a:latin typeface="Segoe UI" panose="020B0502040204020203" pitchFamily="34" charset="0"/>
                <a:ea typeface="ＭＳ Ｐゴシック" charset="-128"/>
                <a:cs typeface="Segoe UI" panose="020B0502040204020203" pitchFamily="34" charset="0"/>
              </a:rPr>
              <a:t>Re-Engineering &amp; Modernization</a:t>
            </a:r>
          </a:p>
          <a:p>
            <a:pPr marL="171433" indent="-171433" defTabSz="457154" fontAlgn="base">
              <a:lnSpc>
                <a:spcPct val="150000"/>
              </a:lnSpc>
              <a:spcBef>
                <a:spcPct val="0"/>
              </a:spcBef>
              <a:spcAft>
                <a:spcPct val="0"/>
              </a:spcAft>
              <a:buFont typeface="Wingdings" pitchFamily="2" charset="2"/>
              <a:buChar char="ü"/>
              <a:defRPr/>
            </a:pPr>
            <a:r>
              <a:rPr lang="en-US" sz="1400">
                <a:solidFill>
                  <a:srgbClr val="FBFBFB">
                    <a:lumMod val="10000"/>
                  </a:srgbClr>
                </a:solidFill>
                <a:latin typeface="Segoe UI" panose="020B0502040204020203" pitchFamily="34" charset="0"/>
                <a:ea typeface="ＭＳ Ｐゴシック" charset="-128"/>
                <a:cs typeface="Segoe UI" panose="020B0502040204020203" pitchFamily="34" charset="0"/>
              </a:rPr>
              <a:t>Product and Tool Development</a:t>
            </a:r>
          </a:p>
          <a:p>
            <a:pPr marL="171433" indent="-171433" defTabSz="457154" fontAlgn="base">
              <a:lnSpc>
                <a:spcPct val="150000"/>
              </a:lnSpc>
              <a:spcBef>
                <a:spcPct val="0"/>
              </a:spcBef>
              <a:spcAft>
                <a:spcPct val="0"/>
              </a:spcAft>
              <a:buFont typeface="Wingdings" pitchFamily="2" charset="2"/>
              <a:buChar char="ü"/>
              <a:defRPr/>
            </a:pPr>
            <a:r>
              <a:rPr lang="en-US" sz="1400">
                <a:solidFill>
                  <a:srgbClr val="FBFBFB">
                    <a:lumMod val="10000"/>
                  </a:srgbClr>
                </a:solidFill>
                <a:latin typeface="Segoe UI" panose="020B0502040204020203" pitchFamily="34" charset="0"/>
                <a:ea typeface="ＭＳ Ｐゴシック" charset="-128"/>
                <a:cs typeface="Segoe UI" panose="020B0502040204020203" pitchFamily="34" charset="0"/>
              </a:rPr>
              <a:t>Web Development</a:t>
            </a:r>
          </a:p>
          <a:p>
            <a:pPr marL="171433" indent="-171433" defTabSz="457154" fontAlgn="base">
              <a:lnSpc>
                <a:spcPct val="150000"/>
              </a:lnSpc>
              <a:spcBef>
                <a:spcPct val="0"/>
              </a:spcBef>
              <a:spcAft>
                <a:spcPct val="0"/>
              </a:spcAft>
              <a:buFont typeface="Wingdings" pitchFamily="2" charset="2"/>
              <a:buChar char="ü"/>
              <a:defRPr/>
            </a:pPr>
            <a:r>
              <a:rPr lang="en-US" sz="1400">
                <a:solidFill>
                  <a:srgbClr val="FBFBFB">
                    <a:lumMod val="10000"/>
                  </a:srgbClr>
                </a:solidFill>
                <a:latin typeface="Segoe UI" panose="020B0502040204020203" pitchFamily="34" charset="0"/>
                <a:ea typeface="ＭＳ Ｐゴシック" charset="-128"/>
                <a:cs typeface="Segoe UI" panose="020B0502040204020203" pitchFamily="34" charset="0"/>
              </a:rPr>
              <a:t>API and Integrations</a:t>
            </a:r>
          </a:p>
        </p:txBody>
      </p:sp>
      <p:sp>
        <p:nvSpPr>
          <p:cNvPr id="17" name="Rectangle 16">
            <a:extLst>
              <a:ext uri="{FF2B5EF4-FFF2-40B4-BE49-F238E27FC236}">
                <a16:creationId xmlns:a16="http://schemas.microsoft.com/office/drawing/2014/main" id="{95CADE81-2764-D04A-A46A-B544FE230CDB}"/>
              </a:ext>
            </a:extLst>
          </p:cNvPr>
          <p:cNvSpPr/>
          <p:nvPr/>
        </p:nvSpPr>
        <p:spPr>
          <a:xfrm>
            <a:off x="6342966" y="2407362"/>
            <a:ext cx="3091062" cy="1042602"/>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54" fontAlgn="base">
              <a:spcBef>
                <a:spcPct val="0"/>
              </a:spcBef>
              <a:spcAft>
                <a:spcPct val="0"/>
              </a:spcAft>
              <a:defRPr/>
            </a:pPr>
            <a:endParaRPr lang="en-US">
              <a:solidFill>
                <a:srgbClr val="FBFBFB">
                  <a:lumMod val="10000"/>
                </a:srgbClr>
              </a:solidFill>
              <a:latin typeface="Segoe UI" panose="020B0502040204020203" pitchFamily="34" charset="0"/>
              <a:cs typeface="Segoe UI" panose="020B0502040204020203" pitchFamily="34" charset="0"/>
            </a:endParaRPr>
          </a:p>
        </p:txBody>
      </p:sp>
      <p:sp>
        <p:nvSpPr>
          <p:cNvPr id="29" name="Rectangle 28">
            <a:extLst>
              <a:ext uri="{FF2B5EF4-FFF2-40B4-BE49-F238E27FC236}">
                <a16:creationId xmlns:a16="http://schemas.microsoft.com/office/drawing/2014/main" id="{E5ECD06C-4F1A-F343-954F-B9A67D03B885}"/>
              </a:ext>
            </a:extLst>
          </p:cNvPr>
          <p:cNvSpPr/>
          <p:nvPr/>
        </p:nvSpPr>
        <p:spPr>
          <a:xfrm>
            <a:off x="8046720" y="2743200"/>
            <a:ext cx="3803204" cy="1668021"/>
          </a:xfrm>
          <a:prstGeom prst="rect">
            <a:avLst/>
          </a:prstGeom>
          <a:noFill/>
        </p:spPr>
        <p:txBody>
          <a:bodyPr wrap="square">
            <a:spAutoFit/>
          </a:bodyPr>
          <a:lstStyle/>
          <a:p>
            <a:pPr marL="171433" lvl="1" indent="-171433" defTabSz="457154" fontAlgn="base">
              <a:lnSpc>
                <a:spcPct val="150000"/>
              </a:lnSpc>
              <a:spcBef>
                <a:spcPct val="0"/>
              </a:spcBef>
              <a:spcAft>
                <a:spcPct val="0"/>
              </a:spcAft>
              <a:buFont typeface="Wingdings" pitchFamily="2" charset="2"/>
              <a:buChar char="ü"/>
              <a:defRPr/>
            </a:pPr>
            <a:r>
              <a:rPr lang="en-US" sz="1400">
                <a:solidFill>
                  <a:srgbClr val="FBFBFB">
                    <a:lumMod val="10000"/>
                  </a:srgbClr>
                </a:solidFill>
                <a:latin typeface="Segoe UI" panose="020B0502040204020203" pitchFamily="34" charset="0"/>
                <a:ea typeface="ＭＳ Ｐゴシック" charset="-128"/>
                <a:cs typeface="Segoe UI" panose="020B0502040204020203" pitchFamily="34" charset="0"/>
              </a:rPr>
              <a:t>Capacity ‘On Demand’</a:t>
            </a:r>
          </a:p>
          <a:p>
            <a:pPr marL="171433" lvl="1" indent="-171433" defTabSz="457154" fontAlgn="base">
              <a:lnSpc>
                <a:spcPct val="150000"/>
              </a:lnSpc>
              <a:spcBef>
                <a:spcPct val="0"/>
              </a:spcBef>
              <a:spcAft>
                <a:spcPct val="0"/>
              </a:spcAft>
              <a:buFont typeface="Wingdings" pitchFamily="2" charset="2"/>
              <a:buChar char="ü"/>
              <a:defRPr/>
            </a:pPr>
            <a:r>
              <a:rPr lang="en-US" sz="1400">
                <a:solidFill>
                  <a:srgbClr val="FBFBFB">
                    <a:lumMod val="10000"/>
                  </a:srgbClr>
                </a:solidFill>
                <a:latin typeface="Segoe UI" panose="020B0502040204020203" pitchFamily="34" charset="0"/>
                <a:ea typeface="ＭＳ Ｐゴシック" charset="-128"/>
                <a:cs typeface="Segoe UI" panose="020B0502040204020203" pitchFamily="34" charset="0"/>
              </a:rPr>
              <a:t>Shorter time to market for new features</a:t>
            </a:r>
          </a:p>
          <a:p>
            <a:pPr marL="171433" lvl="1" indent="-171433" defTabSz="457154" fontAlgn="base">
              <a:lnSpc>
                <a:spcPct val="150000"/>
              </a:lnSpc>
              <a:spcBef>
                <a:spcPct val="0"/>
              </a:spcBef>
              <a:spcAft>
                <a:spcPct val="0"/>
              </a:spcAft>
              <a:buFont typeface="Wingdings" pitchFamily="2" charset="2"/>
              <a:buChar char="ü"/>
              <a:defRPr/>
            </a:pPr>
            <a:r>
              <a:rPr lang="en-US" sz="1400">
                <a:solidFill>
                  <a:srgbClr val="FBFBFB">
                    <a:lumMod val="10000"/>
                  </a:srgbClr>
                </a:solidFill>
                <a:latin typeface="Segoe UI" panose="020B0502040204020203" pitchFamily="34" charset="0"/>
                <a:ea typeface="ＭＳ Ｐゴシック" charset="-128"/>
                <a:cs typeface="Segoe UI" panose="020B0502040204020203" pitchFamily="34" charset="0"/>
              </a:rPr>
              <a:t>Improved productivity and efficiency</a:t>
            </a:r>
          </a:p>
          <a:p>
            <a:pPr marL="171433" lvl="1" indent="-171433" defTabSz="457154" fontAlgn="base">
              <a:lnSpc>
                <a:spcPct val="150000"/>
              </a:lnSpc>
              <a:spcBef>
                <a:spcPct val="0"/>
              </a:spcBef>
              <a:spcAft>
                <a:spcPct val="0"/>
              </a:spcAft>
              <a:buFont typeface="Wingdings" pitchFamily="2" charset="2"/>
              <a:buChar char="ü"/>
              <a:defRPr/>
            </a:pPr>
            <a:r>
              <a:rPr lang="en-US" sz="1400">
                <a:solidFill>
                  <a:srgbClr val="FBFBFB">
                    <a:lumMod val="10000"/>
                  </a:srgbClr>
                </a:solidFill>
                <a:latin typeface="Segoe UI" panose="020B0502040204020203" pitchFamily="34" charset="0"/>
                <a:ea typeface="ＭＳ Ｐゴシック" charset="-128"/>
                <a:cs typeface="Segoe UI" panose="020B0502040204020203" pitchFamily="34" charset="0"/>
              </a:rPr>
              <a:t>Sustainable, scalable and reliable application lifecycle</a:t>
            </a:r>
          </a:p>
        </p:txBody>
      </p:sp>
      <p:sp>
        <p:nvSpPr>
          <p:cNvPr id="30" name="Rectangle 29">
            <a:extLst>
              <a:ext uri="{FF2B5EF4-FFF2-40B4-BE49-F238E27FC236}">
                <a16:creationId xmlns:a16="http://schemas.microsoft.com/office/drawing/2014/main" id="{440C91F8-3239-9D48-87C6-5B74597127B1}"/>
              </a:ext>
            </a:extLst>
          </p:cNvPr>
          <p:cNvSpPr/>
          <p:nvPr/>
        </p:nvSpPr>
        <p:spPr>
          <a:xfrm>
            <a:off x="882592" y="1008832"/>
            <a:ext cx="9604533" cy="646331"/>
          </a:xfrm>
          <a:prstGeom prst="rect">
            <a:avLst/>
          </a:prstGeom>
        </p:spPr>
        <p:txBody>
          <a:bodyPr wrap="square">
            <a:spAutoFit/>
          </a:bodyPr>
          <a:lstStyle/>
          <a:p>
            <a:pPr defTabSz="457154" fontAlgn="base">
              <a:spcBef>
                <a:spcPct val="0"/>
              </a:spcBef>
              <a:spcAft>
                <a:spcPct val="0"/>
              </a:spcAft>
              <a:defRPr/>
            </a:pPr>
            <a:r>
              <a:rPr lang="en-US">
                <a:solidFill>
                  <a:srgbClr val="FBFBFB">
                    <a:lumMod val="10000"/>
                  </a:srgbClr>
                </a:solidFill>
                <a:latin typeface="Segoe UI" panose="020B0502040204020203" pitchFamily="34" charset="0"/>
                <a:ea typeface="ＭＳ Ｐゴシック" charset="-128"/>
                <a:cs typeface="Segoe UI" panose="020B0502040204020203" pitchFamily="34" charset="0"/>
              </a:rPr>
              <a:t>Virtuosity leverages the efficiencies of agile software development and DevOps automation to improve productivity and increase throughput.</a:t>
            </a:r>
          </a:p>
        </p:txBody>
      </p:sp>
      <p:pic>
        <p:nvPicPr>
          <p:cNvPr id="35" name="Picture 34">
            <a:extLst>
              <a:ext uri="{FF2B5EF4-FFF2-40B4-BE49-F238E27FC236}">
                <a16:creationId xmlns:a16="http://schemas.microsoft.com/office/drawing/2014/main" id="{81489F92-AB31-4443-ABD4-A1F25841D9AB}"/>
              </a:ext>
            </a:extLst>
          </p:cNvPr>
          <p:cNvPicPr>
            <a:picLocks noChangeAspect="1"/>
          </p:cNvPicPr>
          <p:nvPr/>
        </p:nvPicPr>
        <p:blipFill>
          <a:blip r:embed="rId2"/>
          <a:stretch>
            <a:fillRect/>
          </a:stretch>
        </p:blipFill>
        <p:spPr>
          <a:xfrm>
            <a:off x="11586638" y="6185211"/>
            <a:ext cx="503583" cy="497208"/>
          </a:xfrm>
          <a:prstGeom prst="rect">
            <a:avLst/>
          </a:prstGeom>
        </p:spPr>
      </p:pic>
      <p:sp>
        <p:nvSpPr>
          <p:cNvPr id="38" name="Titel 3">
            <a:extLst>
              <a:ext uri="{FF2B5EF4-FFF2-40B4-BE49-F238E27FC236}">
                <a16:creationId xmlns:a16="http://schemas.microsoft.com/office/drawing/2014/main" id="{B35F4C1A-202A-EE40-AA0D-D33F105B8CB7}"/>
              </a:ext>
            </a:extLst>
          </p:cNvPr>
          <p:cNvSpPr txBox="1">
            <a:spLocks/>
          </p:cNvSpPr>
          <p:nvPr/>
        </p:nvSpPr>
        <p:spPr bwMode="gray">
          <a:xfrm>
            <a:off x="540000" y="432000"/>
            <a:ext cx="11109600" cy="1080000"/>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1800" b="0" i="0" kern="1200">
                <a:solidFill>
                  <a:schemeClr val="tx1"/>
                </a:solidFill>
                <a:latin typeface="Gotham HTF Medium" charset="0"/>
                <a:ea typeface="Gotham HTF Medium" charset="0"/>
                <a:cs typeface="Gotham HTF Medium" charset="0"/>
              </a:defRPr>
            </a:lvl1pPr>
          </a:lstStyle>
          <a:p>
            <a:r>
              <a:rPr lang="en-US" sz="3200">
                <a:latin typeface="Segoe UI" panose="020B0502040204020203" pitchFamily="34" charset="0"/>
                <a:cs typeface="Segoe UI" panose="020B0502040204020203" pitchFamily="34" charset="0"/>
              </a:rPr>
              <a:t>SOFTWARE ENGINEERING</a:t>
            </a:r>
          </a:p>
        </p:txBody>
      </p:sp>
      <p:sp>
        <p:nvSpPr>
          <p:cNvPr id="40" name="Textplatzhalter 4">
            <a:extLst>
              <a:ext uri="{FF2B5EF4-FFF2-40B4-BE49-F238E27FC236}">
                <a16:creationId xmlns:a16="http://schemas.microsoft.com/office/drawing/2014/main" id="{AEC56D45-65FC-3C44-8F55-A6B3FAB6785F}"/>
              </a:ext>
            </a:extLst>
          </p:cNvPr>
          <p:cNvSpPr txBox="1">
            <a:spLocks/>
          </p:cNvSpPr>
          <p:nvPr/>
        </p:nvSpPr>
        <p:spPr bwMode="gray">
          <a:xfrm>
            <a:off x="442010" y="925418"/>
            <a:ext cx="11109600" cy="540000"/>
          </a:xfrm>
          <a:prstGeom prst="rect">
            <a:avLst/>
          </a:prstGeom>
        </p:spPr>
        <p:txBody>
          <a:bodyPr/>
          <a:lstStyle>
            <a:lvl1pPr marL="270000" indent="-270000" algn="l" defTabSz="914400" rtl="0" eaLnBrk="1" latinLnBrk="0" hangingPunct="1">
              <a:lnSpc>
                <a:spcPct val="90000"/>
              </a:lnSpc>
              <a:spcBef>
                <a:spcPts val="0"/>
              </a:spcBef>
              <a:spcAft>
                <a:spcPts val="1000"/>
              </a:spcAft>
              <a:buFont typeface="Wingdings" panose="05000000000000000000" pitchFamily="2" charset="2"/>
              <a:buChar char="§"/>
              <a:defRPr sz="2200" kern="1200">
                <a:solidFill>
                  <a:schemeClr val="tx1"/>
                </a:solidFill>
                <a:latin typeface="+mn-lt"/>
                <a:ea typeface="+mn-ea"/>
                <a:cs typeface="+mn-cs"/>
              </a:defRPr>
            </a:lvl1pPr>
            <a:lvl2pPr marL="720000" indent="-270000" algn="l" defTabSz="914400" rtl="0" eaLnBrk="1" latinLnBrk="0" hangingPunct="1">
              <a:lnSpc>
                <a:spcPct val="90000"/>
              </a:lnSpc>
              <a:spcBef>
                <a:spcPts val="0"/>
              </a:spcBef>
              <a:spcAft>
                <a:spcPts val="1000"/>
              </a:spcAft>
              <a:buFont typeface="Calibri Light" panose="020F0302020204030204" pitchFamily="34" charset="0"/>
              <a:buChar char="–"/>
              <a:defRPr sz="2000" kern="1200">
                <a:solidFill>
                  <a:schemeClr val="tx1"/>
                </a:solidFill>
                <a:latin typeface="+mn-lt"/>
                <a:ea typeface="+mn-ea"/>
                <a:cs typeface="+mn-cs"/>
              </a:defRPr>
            </a:lvl2pPr>
            <a:lvl3pPr marL="1080000" indent="-270000" algn="l" defTabSz="914400" rtl="0" eaLnBrk="1" latinLnBrk="0" hangingPunct="1">
              <a:lnSpc>
                <a:spcPct val="90000"/>
              </a:lnSpc>
              <a:spcBef>
                <a:spcPts val="0"/>
              </a:spcBef>
              <a:spcAft>
                <a:spcPts val="1000"/>
              </a:spcAft>
              <a:buFont typeface="Calibri Light" panose="020F0302020204030204" pitchFamily="34" charset="0"/>
              <a:buChar char="–"/>
              <a:defRPr sz="1800" kern="1200">
                <a:solidFill>
                  <a:schemeClr val="tx1"/>
                </a:solidFill>
                <a:latin typeface="+mn-lt"/>
                <a:ea typeface="+mn-ea"/>
                <a:cs typeface="+mn-cs"/>
              </a:defRPr>
            </a:lvl3pPr>
            <a:lvl4pPr marL="144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4pPr>
            <a:lvl5pPr marL="180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endParaRPr lang="en-US" sz="2000">
              <a:solidFill>
                <a:schemeClr val="bg1">
                  <a:lumMod val="50000"/>
                </a:schemeClr>
              </a:solidFill>
              <a:latin typeface="Segoe UI" panose="020B0502040204020203" pitchFamily="34" charset="0"/>
              <a:cs typeface="Segoe UI" panose="020B0502040204020203" pitchFamily="34" charset="0"/>
            </a:endParaRPr>
          </a:p>
          <a:p>
            <a:endParaRPr lang="en-US">
              <a:latin typeface="Segoe UI" panose="020B0502040204020203" pitchFamily="34" charset="0"/>
              <a:cs typeface="Segoe UI" panose="020B0502040204020203" pitchFamily="34" charset="0"/>
            </a:endParaRPr>
          </a:p>
        </p:txBody>
      </p:sp>
      <p:sp>
        <p:nvSpPr>
          <p:cNvPr id="37" name="Marcador de pie de página 1">
            <a:extLst>
              <a:ext uri="{FF2B5EF4-FFF2-40B4-BE49-F238E27FC236}">
                <a16:creationId xmlns:a16="http://schemas.microsoft.com/office/drawing/2014/main" id="{D0536243-1773-314F-B565-BDAA214BFB5D}"/>
              </a:ext>
            </a:extLst>
          </p:cNvPr>
          <p:cNvSpPr txBox="1">
            <a:spLocks/>
          </p:cNvSpPr>
          <p:nvPr/>
        </p:nvSpPr>
        <p:spPr>
          <a:xfrm>
            <a:off x="8830346" y="6449628"/>
            <a:ext cx="3707605" cy="360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100">
                <a:solidFill>
                  <a:schemeClr val="bg1">
                    <a:lumMod val="50000"/>
                  </a:schemeClr>
                </a:solidFill>
                <a:latin typeface="Segoe UI" panose="020B0502040204020203" pitchFamily="34" charset="0"/>
                <a:cs typeface="Segoe UI" panose="020B0502040204020203" pitchFamily="34" charset="0"/>
              </a:rPr>
              <a:t>©2019 Virtuosity. All Rights Reserved.</a:t>
            </a:r>
          </a:p>
        </p:txBody>
      </p:sp>
      <p:sp>
        <p:nvSpPr>
          <p:cNvPr id="39" name="Marcador de número de diapositiva 6">
            <a:extLst>
              <a:ext uri="{FF2B5EF4-FFF2-40B4-BE49-F238E27FC236}">
                <a16:creationId xmlns:a16="http://schemas.microsoft.com/office/drawing/2014/main" id="{6AE16CC9-E985-7F44-99B6-AF85A0EAD314}"/>
              </a:ext>
            </a:extLst>
          </p:cNvPr>
          <p:cNvSpPr txBox="1">
            <a:spLocks/>
          </p:cNvSpPr>
          <p:nvPr/>
        </p:nvSpPr>
        <p:spPr>
          <a:xfrm>
            <a:off x="612648" y="6382512"/>
            <a:ext cx="900000" cy="360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2CEFE82-39F2-4F47-8A0C-D5AB3496FA5C}" type="slidenum">
              <a:rPr lang="en-US" sz="1200" smtClean="0">
                <a:solidFill>
                  <a:schemeClr val="bg1">
                    <a:lumMod val="50000"/>
                  </a:schemeClr>
                </a:solidFill>
                <a:latin typeface="Segoe UI" panose="020B0502040204020203" pitchFamily="34" charset="0"/>
                <a:cs typeface="Segoe UI" panose="020B0502040204020203" pitchFamily="34" charset="0"/>
              </a:rPr>
              <a:pPr/>
              <a:t>4</a:t>
            </a:fld>
            <a:endParaRPr lang="en-US" sz="1200">
              <a:solidFill>
                <a:schemeClr val="bg1">
                  <a:lumMod val="50000"/>
                </a:schemeClr>
              </a:solidFill>
              <a:latin typeface="Segoe UI" panose="020B0502040204020203" pitchFamily="34" charset="0"/>
              <a:cs typeface="Segoe UI" panose="020B0502040204020203" pitchFamily="34" charset="0"/>
            </a:endParaRPr>
          </a:p>
        </p:txBody>
      </p:sp>
      <p:pic>
        <p:nvPicPr>
          <p:cNvPr id="3074" name="Picture 2" descr="Image result for python logo">
            <a:extLst>
              <a:ext uri="{FF2B5EF4-FFF2-40B4-BE49-F238E27FC236}">
                <a16:creationId xmlns:a16="http://schemas.microsoft.com/office/drawing/2014/main" id="{F2BDBC60-476F-4ACC-BB6D-C3BB7ED5E3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96905" y="3324760"/>
            <a:ext cx="865085" cy="86508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F878ABFE-0E34-4FF4-851E-9AB0AA4B37A5}"/>
              </a:ext>
            </a:extLst>
          </p:cNvPr>
          <p:cNvPicPr>
            <a:picLocks noChangeAspect="1"/>
          </p:cNvPicPr>
          <p:nvPr/>
        </p:nvPicPr>
        <p:blipFill>
          <a:blip r:embed="rId4"/>
          <a:stretch>
            <a:fillRect/>
          </a:stretch>
        </p:blipFill>
        <p:spPr>
          <a:xfrm>
            <a:off x="5566160" y="2690292"/>
            <a:ext cx="825675" cy="825675"/>
          </a:xfrm>
          <a:prstGeom prst="rect">
            <a:avLst/>
          </a:prstGeom>
        </p:spPr>
      </p:pic>
      <p:pic>
        <p:nvPicPr>
          <p:cNvPr id="8" name="Picture 7">
            <a:extLst>
              <a:ext uri="{FF2B5EF4-FFF2-40B4-BE49-F238E27FC236}">
                <a16:creationId xmlns:a16="http://schemas.microsoft.com/office/drawing/2014/main" id="{17A740AD-3456-46AA-8F93-E08DCB555772}"/>
              </a:ext>
            </a:extLst>
          </p:cNvPr>
          <p:cNvPicPr>
            <a:picLocks noChangeAspect="1"/>
          </p:cNvPicPr>
          <p:nvPr/>
        </p:nvPicPr>
        <p:blipFill>
          <a:blip r:embed="rId5"/>
          <a:stretch>
            <a:fillRect/>
          </a:stretch>
        </p:blipFill>
        <p:spPr>
          <a:xfrm>
            <a:off x="6471220" y="2754566"/>
            <a:ext cx="683862" cy="683862"/>
          </a:xfrm>
          <a:prstGeom prst="rect">
            <a:avLst/>
          </a:prstGeom>
        </p:spPr>
      </p:pic>
      <p:pic>
        <p:nvPicPr>
          <p:cNvPr id="10" name="Picture 9">
            <a:extLst>
              <a:ext uri="{FF2B5EF4-FFF2-40B4-BE49-F238E27FC236}">
                <a16:creationId xmlns:a16="http://schemas.microsoft.com/office/drawing/2014/main" id="{7668A813-E3BD-4BA5-8EA5-D73E02020A55}"/>
              </a:ext>
            </a:extLst>
          </p:cNvPr>
          <p:cNvPicPr>
            <a:picLocks noChangeAspect="1"/>
          </p:cNvPicPr>
          <p:nvPr/>
        </p:nvPicPr>
        <p:blipFill>
          <a:blip r:embed="rId6"/>
          <a:stretch>
            <a:fillRect/>
          </a:stretch>
        </p:blipFill>
        <p:spPr>
          <a:xfrm>
            <a:off x="4648950" y="3378141"/>
            <a:ext cx="1135870" cy="650161"/>
          </a:xfrm>
          <a:prstGeom prst="rect">
            <a:avLst/>
          </a:prstGeom>
        </p:spPr>
      </p:pic>
      <p:pic>
        <p:nvPicPr>
          <p:cNvPr id="11" name="Picture 10">
            <a:extLst>
              <a:ext uri="{FF2B5EF4-FFF2-40B4-BE49-F238E27FC236}">
                <a16:creationId xmlns:a16="http://schemas.microsoft.com/office/drawing/2014/main" id="{9E85E620-AD71-4453-83EA-83AD6DA191C6}"/>
              </a:ext>
            </a:extLst>
          </p:cNvPr>
          <p:cNvPicPr>
            <a:picLocks noChangeAspect="1"/>
          </p:cNvPicPr>
          <p:nvPr/>
        </p:nvPicPr>
        <p:blipFill>
          <a:blip r:embed="rId7"/>
          <a:stretch>
            <a:fillRect/>
          </a:stretch>
        </p:blipFill>
        <p:spPr>
          <a:xfrm>
            <a:off x="5784820" y="3470529"/>
            <a:ext cx="736438" cy="650161"/>
          </a:xfrm>
          <a:prstGeom prst="rect">
            <a:avLst/>
          </a:prstGeom>
        </p:spPr>
      </p:pic>
      <p:pic>
        <p:nvPicPr>
          <p:cNvPr id="12" name="Picture 11">
            <a:extLst>
              <a:ext uri="{FF2B5EF4-FFF2-40B4-BE49-F238E27FC236}">
                <a16:creationId xmlns:a16="http://schemas.microsoft.com/office/drawing/2014/main" id="{F1568A02-FE97-405A-9A19-C527DC508166}"/>
              </a:ext>
            </a:extLst>
          </p:cNvPr>
          <p:cNvPicPr>
            <a:picLocks noChangeAspect="1"/>
          </p:cNvPicPr>
          <p:nvPr/>
        </p:nvPicPr>
        <p:blipFill>
          <a:blip r:embed="rId8"/>
          <a:stretch>
            <a:fillRect/>
          </a:stretch>
        </p:blipFill>
        <p:spPr>
          <a:xfrm>
            <a:off x="6515953" y="4112198"/>
            <a:ext cx="786433" cy="786433"/>
          </a:xfrm>
          <a:prstGeom prst="rect">
            <a:avLst/>
          </a:prstGeom>
        </p:spPr>
      </p:pic>
      <p:pic>
        <p:nvPicPr>
          <p:cNvPr id="13" name="Picture 12">
            <a:extLst>
              <a:ext uri="{FF2B5EF4-FFF2-40B4-BE49-F238E27FC236}">
                <a16:creationId xmlns:a16="http://schemas.microsoft.com/office/drawing/2014/main" id="{0C671D5C-C1EC-4FA3-AB18-E3F6D87DE6B1}"/>
              </a:ext>
            </a:extLst>
          </p:cNvPr>
          <p:cNvPicPr>
            <a:picLocks noChangeAspect="1"/>
          </p:cNvPicPr>
          <p:nvPr/>
        </p:nvPicPr>
        <p:blipFill>
          <a:blip r:embed="rId9"/>
          <a:stretch>
            <a:fillRect/>
          </a:stretch>
        </p:blipFill>
        <p:spPr>
          <a:xfrm>
            <a:off x="4454139" y="4219600"/>
            <a:ext cx="1145825" cy="786433"/>
          </a:xfrm>
          <a:prstGeom prst="rect">
            <a:avLst/>
          </a:prstGeom>
        </p:spPr>
      </p:pic>
      <p:pic>
        <p:nvPicPr>
          <p:cNvPr id="14" name="Picture 13">
            <a:extLst>
              <a:ext uri="{FF2B5EF4-FFF2-40B4-BE49-F238E27FC236}">
                <a16:creationId xmlns:a16="http://schemas.microsoft.com/office/drawing/2014/main" id="{8D904C0C-40EA-4CC6-8BBA-35036E15BD80}"/>
              </a:ext>
            </a:extLst>
          </p:cNvPr>
          <p:cNvPicPr>
            <a:picLocks noChangeAspect="1"/>
          </p:cNvPicPr>
          <p:nvPr/>
        </p:nvPicPr>
        <p:blipFill>
          <a:blip r:embed="rId10"/>
          <a:stretch>
            <a:fillRect/>
          </a:stretch>
        </p:blipFill>
        <p:spPr>
          <a:xfrm>
            <a:off x="5733575" y="4219600"/>
            <a:ext cx="613000" cy="694346"/>
          </a:xfrm>
          <a:prstGeom prst="rect">
            <a:avLst/>
          </a:prstGeom>
        </p:spPr>
      </p:pic>
      <p:pic>
        <p:nvPicPr>
          <p:cNvPr id="2" name="Picture 1">
            <a:extLst>
              <a:ext uri="{FF2B5EF4-FFF2-40B4-BE49-F238E27FC236}">
                <a16:creationId xmlns:a16="http://schemas.microsoft.com/office/drawing/2014/main" id="{6A42ED9E-42F8-4211-92A6-1C30AF4BDB77}"/>
              </a:ext>
            </a:extLst>
          </p:cNvPr>
          <p:cNvPicPr>
            <a:picLocks noChangeAspect="1"/>
          </p:cNvPicPr>
          <p:nvPr/>
        </p:nvPicPr>
        <p:blipFill>
          <a:blip r:embed="rId11"/>
          <a:stretch>
            <a:fillRect/>
          </a:stretch>
        </p:blipFill>
        <p:spPr>
          <a:xfrm>
            <a:off x="4843889" y="2779230"/>
            <a:ext cx="547688" cy="614363"/>
          </a:xfrm>
          <a:prstGeom prst="rect">
            <a:avLst/>
          </a:prstGeom>
        </p:spPr>
      </p:pic>
      <p:grpSp>
        <p:nvGrpSpPr>
          <p:cNvPr id="51" name="Group 50">
            <a:extLst>
              <a:ext uri="{FF2B5EF4-FFF2-40B4-BE49-F238E27FC236}">
                <a16:creationId xmlns:a16="http://schemas.microsoft.com/office/drawing/2014/main" id="{87F4C1A9-C068-44FE-81B0-151CD676D2BA}"/>
              </a:ext>
            </a:extLst>
          </p:cNvPr>
          <p:cNvGrpSpPr/>
          <p:nvPr/>
        </p:nvGrpSpPr>
        <p:grpSpPr>
          <a:xfrm>
            <a:off x="1171948" y="2025414"/>
            <a:ext cx="9444584" cy="627194"/>
            <a:chOff x="1171948" y="2025414"/>
            <a:chExt cx="9444584" cy="627194"/>
          </a:xfrm>
        </p:grpSpPr>
        <p:cxnSp>
          <p:nvCxnSpPr>
            <p:cNvPr id="52" name="Straight Connector 51">
              <a:extLst>
                <a:ext uri="{FF2B5EF4-FFF2-40B4-BE49-F238E27FC236}">
                  <a16:creationId xmlns:a16="http://schemas.microsoft.com/office/drawing/2014/main" id="{DD098D93-A1AC-40E8-B75E-12E44F82FE73}"/>
                </a:ext>
              </a:extLst>
            </p:cNvPr>
            <p:cNvCxnSpPr>
              <a:cxnSpLocks/>
            </p:cNvCxnSpPr>
            <p:nvPr/>
          </p:nvCxnSpPr>
          <p:spPr>
            <a:xfrm>
              <a:off x="1261348" y="2538953"/>
              <a:ext cx="9355184" cy="0"/>
            </a:xfrm>
            <a:prstGeom prst="line">
              <a:avLst/>
            </a:prstGeom>
            <a:ln w="15875">
              <a:prstDash val="solid"/>
              <a:tailEnd type="triangle"/>
            </a:ln>
            <a:effectLst/>
          </p:spPr>
          <p:style>
            <a:lnRef idx="2">
              <a:schemeClr val="accent1"/>
            </a:lnRef>
            <a:fillRef idx="0">
              <a:schemeClr val="accent1"/>
            </a:fillRef>
            <a:effectRef idx="1">
              <a:schemeClr val="accent1"/>
            </a:effectRef>
            <a:fontRef idx="minor">
              <a:schemeClr val="tx1"/>
            </a:fontRef>
          </p:style>
        </p:cxnSp>
        <p:sp>
          <p:nvSpPr>
            <p:cNvPr id="53" name="Oval 52">
              <a:extLst>
                <a:ext uri="{FF2B5EF4-FFF2-40B4-BE49-F238E27FC236}">
                  <a16:creationId xmlns:a16="http://schemas.microsoft.com/office/drawing/2014/main" id="{843EE28E-AD48-42F7-9C46-E4DD9AFD610C}"/>
                </a:ext>
              </a:extLst>
            </p:cNvPr>
            <p:cNvSpPr/>
            <p:nvPr/>
          </p:nvSpPr>
          <p:spPr>
            <a:xfrm>
              <a:off x="7934280" y="2028072"/>
              <a:ext cx="624535" cy="624535"/>
            </a:xfrm>
            <a:prstGeom prst="ellipse">
              <a:avLst/>
            </a:prstGeom>
            <a:solidFill>
              <a:schemeClr val="bg2"/>
            </a:solidFill>
            <a:ln w="15875">
              <a:solidFill>
                <a:srgbClr val="0F5183"/>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54" fontAlgn="base">
                <a:spcBef>
                  <a:spcPct val="0"/>
                </a:spcBef>
                <a:spcAft>
                  <a:spcPct val="0"/>
                </a:spcAft>
                <a:defRPr/>
              </a:pPr>
              <a:endParaRPr lang="en-US" sz="2400">
                <a:solidFill>
                  <a:srgbClr val="B3B3B3"/>
                </a:solidFill>
                <a:latin typeface="Segoe UI" panose="020B0502040204020203" pitchFamily="34" charset="0"/>
                <a:cs typeface="Segoe UI" panose="020B0502040204020203" pitchFamily="34" charset="0"/>
              </a:endParaRPr>
            </a:p>
          </p:txBody>
        </p:sp>
        <p:sp>
          <p:nvSpPr>
            <p:cNvPr id="54" name="Oval 53">
              <a:extLst>
                <a:ext uri="{FF2B5EF4-FFF2-40B4-BE49-F238E27FC236}">
                  <a16:creationId xmlns:a16="http://schemas.microsoft.com/office/drawing/2014/main" id="{1F61A7DC-EE9C-4F0D-8424-8085F6A05F21}"/>
                </a:ext>
              </a:extLst>
            </p:cNvPr>
            <p:cNvSpPr/>
            <p:nvPr/>
          </p:nvSpPr>
          <p:spPr>
            <a:xfrm>
              <a:off x="4372275" y="2025414"/>
              <a:ext cx="624535" cy="624535"/>
            </a:xfrm>
            <a:prstGeom prst="ellipse">
              <a:avLst/>
            </a:prstGeom>
            <a:solidFill>
              <a:schemeClr val="bg2"/>
            </a:solidFill>
            <a:ln w="15875">
              <a:solidFill>
                <a:srgbClr val="0F5183"/>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54" fontAlgn="base">
                <a:spcBef>
                  <a:spcPct val="0"/>
                </a:spcBef>
                <a:spcAft>
                  <a:spcPct val="0"/>
                </a:spcAft>
                <a:defRPr/>
              </a:pPr>
              <a:endParaRPr lang="en-US" sz="2400">
                <a:solidFill>
                  <a:srgbClr val="B3B3B3"/>
                </a:solidFill>
                <a:latin typeface="Segoe UI" panose="020B0502040204020203" pitchFamily="34" charset="0"/>
                <a:cs typeface="Segoe UI" panose="020B0502040204020203" pitchFamily="34" charset="0"/>
              </a:endParaRPr>
            </a:p>
          </p:txBody>
        </p:sp>
        <p:sp>
          <p:nvSpPr>
            <p:cNvPr id="55" name="Oval 54">
              <a:extLst>
                <a:ext uri="{FF2B5EF4-FFF2-40B4-BE49-F238E27FC236}">
                  <a16:creationId xmlns:a16="http://schemas.microsoft.com/office/drawing/2014/main" id="{5AEB18E2-0E86-4556-97E7-23D0CA819128}"/>
                </a:ext>
              </a:extLst>
            </p:cNvPr>
            <p:cNvSpPr/>
            <p:nvPr/>
          </p:nvSpPr>
          <p:spPr>
            <a:xfrm>
              <a:off x="1171948" y="2028073"/>
              <a:ext cx="624535" cy="624535"/>
            </a:xfrm>
            <a:prstGeom prst="ellipse">
              <a:avLst/>
            </a:prstGeom>
            <a:solidFill>
              <a:schemeClr val="bg2"/>
            </a:solidFill>
            <a:ln w="15875">
              <a:solidFill>
                <a:srgbClr val="0F5183"/>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54" fontAlgn="base">
                <a:spcBef>
                  <a:spcPct val="0"/>
                </a:spcBef>
                <a:spcAft>
                  <a:spcPct val="0"/>
                </a:spcAft>
                <a:defRPr/>
              </a:pPr>
              <a:endParaRPr lang="en-US" sz="2400">
                <a:solidFill>
                  <a:srgbClr val="B3B3B3"/>
                </a:solidFill>
                <a:latin typeface="Segoe UI" panose="020B0502040204020203" pitchFamily="34" charset="0"/>
                <a:cs typeface="Segoe UI" panose="020B0502040204020203" pitchFamily="34" charset="0"/>
              </a:endParaRPr>
            </a:p>
          </p:txBody>
        </p:sp>
        <p:sp>
          <p:nvSpPr>
            <p:cNvPr id="56" name="Rectangle 55">
              <a:extLst>
                <a:ext uri="{FF2B5EF4-FFF2-40B4-BE49-F238E27FC236}">
                  <a16:creationId xmlns:a16="http://schemas.microsoft.com/office/drawing/2014/main" id="{2AD5FC24-A698-405E-A0CE-AD58CE1EBDC9}"/>
                </a:ext>
              </a:extLst>
            </p:cNvPr>
            <p:cNvSpPr/>
            <p:nvPr/>
          </p:nvSpPr>
          <p:spPr>
            <a:xfrm>
              <a:off x="8602595" y="2164161"/>
              <a:ext cx="1524263" cy="400110"/>
            </a:xfrm>
            <a:prstGeom prst="rect">
              <a:avLst/>
            </a:prstGeom>
          </p:spPr>
          <p:txBody>
            <a:bodyPr wrap="none">
              <a:spAutoFit/>
            </a:bodyPr>
            <a:lstStyle/>
            <a:p>
              <a:pPr defTabSz="457154" fontAlgn="base">
                <a:spcBef>
                  <a:spcPct val="0"/>
                </a:spcBef>
                <a:spcAft>
                  <a:spcPct val="0"/>
                </a:spcAft>
                <a:defRPr/>
              </a:pPr>
              <a:r>
                <a:rPr lang="en-US" sz="2000">
                  <a:solidFill>
                    <a:srgbClr val="FBFBFB">
                      <a:lumMod val="10000"/>
                    </a:srgbClr>
                  </a:solidFill>
                  <a:latin typeface="Segoe UI" panose="020B0502040204020203" pitchFamily="34" charset="0"/>
                  <a:ea typeface="ＭＳ Ｐゴシック" charset="-128"/>
                  <a:cs typeface="Segoe UI" panose="020B0502040204020203" pitchFamily="34" charset="0"/>
                </a:rPr>
                <a:t>OUTCOMES</a:t>
              </a:r>
              <a:endParaRPr lang="en-US" sz="2000">
                <a:solidFill>
                  <a:srgbClr val="6D6D6D"/>
                </a:solidFill>
                <a:latin typeface="Segoe UI" panose="020B0502040204020203" pitchFamily="34" charset="0"/>
                <a:ea typeface="ＭＳ Ｐゴシック" charset="-128"/>
                <a:cs typeface="Segoe UI" panose="020B0502040204020203" pitchFamily="34" charset="0"/>
              </a:endParaRPr>
            </a:p>
          </p:txBody>
        </p:sp>
        <p:sp>
          <p:nvSpPr>
            <p:cNvPr id="57" name="Rectangle 56">
              <a:extLst>
                <a:ext uri="{FF2B5EF4-FFF2-40B4-BE49-F238E27FC236}">
                  <a16:creationId xmlns:a16="http://schemas.microsoft.com/office/drawing/2014/main" id="{69BD924B-65CD-4A68-938B-F0202B94CA73}"/>
                </a:ext>
              </a:extLst>
            </p:cNvPr>
            <p:cNvSpPr/>
            <p:nvPr/>
          </p:nvSpPr>
          <p:spPr>
            <a:xfrm>
              <a:off x="4996810" y="2154145"/>
              <a:ext cx="1993687" cy="400110"/>
            </a:xfrm>
            <a:prstGeom prst="rect">
              <a:avLst/>
            </a:prstGeom>
          </p:spPr>
          <p:txBody>
            <a:bodyPr wrap="none">
              <a:spAutoFit/>
            </a:bodyPr>
            <a:lstStyle/>
            <a:p>
              <a:pPr defTabSz="457154" fontAlgn="base">
                <a:spcBef>
                  <a:spcPct val="0"/>
                </a:spcBef>
                <a:spcAft>
                  <a:spcPct val="0"/>
                </a:spcAft>
                <a:defRPr/>
              </a:pPr>
              <a:r>
                <a:rPr lang="en-US" sz="2000">
                  <a:solidFill>
                    <a:srgbClr val="FBFBFB">
                      <a:lumMod val="10000"/>
                    </a:srgbClr>
                  </a:solidFill>
                  <a:latin typeface="Segoe UI" panose="020B0502040204020203" pitchFamily="34" charset="0"/>
                  <a:ea typeface="ＭＳ Ｐゴシック" charset="-128"/>
                  <a:cs typeface="Segoe UI" panose="020B0502040204020203" pitchFamily="34" charset="0"/>
                </a:rPr>
                <a:t>TECHNOLOGIES</a:t>
              </a:r>
              <a:endParaRPr lang="en-US" sz="2000">
                <a:solidFill>
                  <a:srgbClr val="6D6D6D"/>
                </a:solidFill>
                <a:latin typeface="Segoe UI" panose="020B0502040204020203" pitchFamily="34" charset="0"/>
                <a:ea typeface="ＭＳ Ｐゴシック" charset="-128"/>
                <a:cs typeface="Segoe UI" panose="020B0502040204020203" pitchFamily="34" charset="0"/>
              </a:endParaRPr>
            </a:p>
          </p:txBody>
        </p:sp>
        <p:sp>
          <p:nvSpPr>
            <p:cNvPr id="58" name="Rectangle 57">
              <a:extLst>
                <a:ext uri="{FF2B5EF4-FFF2-40B4-BE49-F238E27FC236}">
                  <a16:creationId xmlns:a16="http://schemas.microsoft.com/office/drawing/2014/main" id="{A3CADE03-8F65-4164-8DA0-114FDC9FCC63}"/>
                </a:ext>
              </a:extLst>
            </p:cNvPr>
            <p:cNvSpPr/>
            <p:nvPr/>
          </p:nvSpPr>
          <p:spPr>
            <a:xfrm>
              <a:off x="1818021" y="2171084"/>
              <a:ext cx="1673279" cy="400110"/>
            </a:xfrm>
            <a:prstGeom prst="rect">
              <a:avLst/>
            </a:prstGeom>
          </p:spPr>
          <p:txBody>
            <a:bodyPr wrap="none">
              <a:spAutoFit/>
            </a:bodyPr>
            <a:lstStyle/>
            <a:p>
              <a:pPr defTabSz="457154" fontAlgn="base">
                <a:spcBef>
                  <a:spcPct val="0"/>
                </a:spcBef>
                <a:spcAft>
                  <a:spcPct val="0"/>
                </a:spcAft>
                <a:defRPr/>
              </a:pPr>
              <a:r>
                <a:rPr lang="en-US" sz="2000">
                  <a:solidFill>
                    <a:srgbClr val="FBFBFB">
                      <a:lumMod val="10000"/>
                    </a:srgbClr>
                  </a:solidFill>
                  <a:latin typeface="Segoe UI" panose="020B0502040204020203" pitchFamily="34" charset="0"/>
                  <a:ea typeface="ＭＳ Ｐゴシック" charset="-128"/>
                  <a:cs typeface="Segoe UI" panose="020B0502040204020203" pitchFamily="34" charset="0"/>
                </a:rPr>
                <a:t>CAPABILITIES</a:t>
              </a:r>
              <a:endParaRPr lang="en-US" sz="2000">
                <a:solidFill>
                  <a:srgbClr val="6D6D6D"/>
                </a:solidFill>
                <a:latin typeface="Segoe UI" panose="020B0502040204020203" pitchFamily="34" charset="0"/>
                <a:ea typeface="ＭＳ Ｐゴシック" charset="-128"/>
                <a:cs typeface="Segoe UI" panose="020B0502040204020203" pitchFamily="34" charset="0"/>
              </a:endParaRPr>
            </a:p>
          </p:txBody>
        </p:sp>
        <p:pic>
          <p:nvPicPr>
            <p:cNvPr id="59" name="Picture 58">
              <a:extLst>
                <a:ext uri="{FF2B5EF4-FFF2-40B4-BE49-F238E27FC236}">
                  <a16:creationId xmlns:a16="http://schemas.microsoft.com/office/drawing/2014/main" id="{93AB8B4A-FEC1-4D9B-8609-2CBC5C2FA11B}"/>
                </a:ext>
              </a:extLst>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1356094" y="2187320"/>
              <a:ext cx="296763" cy="298969"/>
            </a:xfrm>
            <a:prstGeom prst="rect">
              <a:avLst/>
            </a:prstGeom>
          </p:spPr>
        </p:pic>
        <p:pic>
          <p:nvPicPr>
            <p:cNvPr id="60" name="Picture 59">
              <a:extLst>
                <a:ext uri="{FF2B5EF4-FFF2-40B4-BE49-F238E27FC236}">
                  <a16:creationId xmlns:a16="http://schemas.microsoft.com/office/drawing/2014/main" id="{E86324E4-96F9-4424-AAE7-0EBB51CD55A4}"/>
                </a:ext>
              </a:extLst>
            </p:cNvPr>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8077531" y="2147475"/>
              <a:ext cx="336646" cy="414004"/>
            </a:xfrm>
            <a:prstGeom prst="rect">
              <a:avLst/>
            </a:prstGeom>
          </p:spPr>
        </p:pic>
        <p:pic>
          <p:nvPicPr>
            <p:cNvPr id="61" name="Picture 60">
              <a:extLst>
                <a:ext uri="{FF2B5EF4-FFF2-40B4-BE49-F238E27FC236}">
                  <a16:creationId xmlns:a16="http://schemas.microsoft.com/office/drawing/2014/main" id="{FC388757-4512-41F1-8335-3A90CFF432B9}"/>
                </a:ext>
              </a:extLst>
            </p:cNvPr>
            <p:cNvPicPr>
              <a:picLocks noChangeAspect="1"/>
            </p:cNvPicPr>
            <p:nvPr/>
          </p:nvPicPr>
          <p:blipFill rotWithShape="1">
            <a:blip r:embed="rId14"/>
            <a:srcRect b="18234"/>
            <a:stretch/>
          </p:blipFill>
          <p:spPr>
            <a:xfrm>
              <a:off x="4434397" y="2135804"/>
              <a:ext cx="500291" cy="409071"/>
            </a:xfrm>
            <a:prstGeom prst="rect">
              <a:avLst/>
            </a:prstGeom>
          </p:spPr>
        </p:pic>
      </p:grpSp>
      <p:sp>
        <p:nvSpPr>
          <p:cNvPr id="62" name="Text">
            <a:extLst>
              <a:ext uri="{FF2B5EF4-FFF2-40B4-BE49-F238E27FC236}">
                <a16:creationId xmlns:a16="http://schemas.microsoft.com/office/drawing/2014/main" id="{6C7611FC-B5B1-464A-825A-941161561187}"/>
              </a:ext>
            </a:extLst>
          </p:cNvPr>
          <p:cNvSpPr txBox="1">
            <a:spLocks/>
          </p:cNvSpPr>
          <p:nvPr/>
        </p:nvSpPr>
        <p:spPr>
          <a:xfrm>
            <a:off x="1200" y="5817748"/>
            <a:ext cx="12189213" cy="1040252"/>
          </a:xfrm>
          <a:prstGeom prst="rect">
            <a:avLst/>
          </a:prstGeom>
          <a:solidFill>
            <a:schemeClr val="accent1">
              <a:lumMod val="50000"/>
            </a:schemeClr>
          </a:solidFill>
        </p:spPr>
        <p:txBody>
          <a:bodyPr/>
          <a:lstStyle>
            <a:lvl1pPr marL="270000" indent="-270000" algn="l" defTabSz="914400" rtl="0" eaLnBrk="1" latinLnBrk="0" hangingPunct="1">
              <a:lnSpc>
                <a:spcPct val="90000"/>
              </a:lnSpc>
              <a:spcBef>
                <a:spcPts val="0"/>
              </a:spcBef>
              <a:spcAft>
                <a:spcPts val="1000"/>
              </a:spcAft>
              <a:buFont typeface="Wingdings" panose="05000000000000000000" pitchFamily="2" charset="2"/>
              <a:buChar char="§"/>
              <a:defRPr sz="2200" kern="1200">
                <a:solidFill>
                  <a:schemeClr val="tx1"/>
                </a:solidFill>
                <a:latin typeface="+mn-lt"/>
                <a:ea typeface="+mn-ea"/>
                <a:cs typeface="+mn-cs"/>
              </a:defRPr>
            </a:lvl1pPr>
            <a:lvl2pPr marL="720000" indent="-270000" algn="l" defTabSz="914400" rtl="0" eaLnBrk="1" latinLnBrk="0" hangingPunct="1">
              <a:lnSpc>
                <a:spcPct val="90000"/>
              </a:lnSpc>
              <a:spcBef>
                <a:spcPts val="0"/>
              </a:spcBef>
              <a:spcAft>
                <a:spcPts val="1000"/>
              </a:spcAft>
              <a:buFont typeface="Calibri Light" panose="020F0302020204030204" pitchFamily="34" charset="0"/>
              <a:buChar char="–"/>
              <a:defRPr sz="2000" kern="1200">
                <a:solidFill>
                  <a:schemeClr val="tx1"/>
                </a:solidFill>
                <a:latin typeface="+mn-lt"/>
                <a:ea typeface="+mn-ea"/>
                <a:cs typeface="+mn-cs"/>
              </a:defRPr>
            </a:lvl2pPr>
            <a:lvl3pPr marL="1080000" indent="-270000" algn="l" defTabSz="914400" rtl="0" eaLnBrk="1" latinLnBrk="0" hangingPunct="1">
              <a:lnSpc>
                <a:spcPct val="90000"/>
              </a:lnSpc>
              <a:spcBef>
                <a:spcPts val="0"/>
              </a:spcBef>
              <a:spcAft>
                <a:spcPts val="1000"/>
              </a:spcAft>
              <a:buFont typeface="Calibri Light" panose="020F0302020204030204" pitchFamily="34" charset="0"/>
              <a:buChar char="–"/>
              <a:defRPr sz="1800" kern="1200">
                <a:solidFill>
                  <a:schemeClr val="tx1"/>
                </a:solidFill>
                <a:latin typeface="+mn-lt"/>
                <a:ea typeface="+mn-ea"/>
                <a:cs typeface="+mn-cs"/>
              </a:defRPr>
            </a:lvl3pPr>
            <a:lvl4pPr marL="144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4pPr>
            <a:lvl5pPr marL="180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80000"/>
              </a:lnSpc>
              <a:buNone/>
            </a:pPr>
            <a:endParaRPr lang="en-US" sz="6000">
              <a:latin typeface="Segoe UI" panose="020B0502040204020203" pitchFamily="34" charset="0"/>
              <a:cs typeface="Segoe UI" panose="020B0502040204020203" pitchFamily="34" charset="0"/>
            </a:endParaRPr>
          </a:p>
        </p:txBody>
      </p:sp>
      <p:pic>
        <p:nvPicPr>
          <p:cNvPr id="63" name="Picture 62">
            <a:extLst>
              <a:ext uri="{FF2B5EF4-FFF2-40B4-BE49-F238E27FC236}">
                <a16:creationId xmlns:a16="http://schemas.microsoft.com/office/drawing/2014/main" id="{16AF8887-4D6B-4E07-8213-127F38998208}"/>
              </a:ext>
            </a:extLst>
          </p:cNvPr>
          <p:cNvPicPr>
            <a:picLocks noChangeAspect="1"/>
          </p:cNvPicPr>
          <p:nvPr/>
        </p:nvPicPr>
        <p:blipFill>
          <a:blip r:embed="rId2"/>
          <a:stretch>
            <a:fillRect/>
          </a:stretch>
        </p:blipFill>
        <p:spPr>
          <a:xfrm>
            <a:off x="11586638" y="6185211"/>
            <a:ext cx="503583" cy="497208"/>
          </a:xfrm>
          <a:prstGeom prst="rect">
            <a:avLst/>
          </a:prstGeom>
        </p:spPr>
      </p:pic>
      <p:sp>
        <p:nvSpPr>
          <p:cNvPr id="64" name="Marcador de pie de página 1">
            <a:extLst>
              <a:ext uri="{FF2B5EF4-FFF2-40B4-BE49-F238E27FC236}">
                <a16:creationId xmlns:a16="http://schemas.microsoft.com/office/drawing/2014/main" id="{32C47CF9-05F2-4B5A-974C-DF1EBB752FE0}"/>
              </a:ext>
            </a:extLst>
          </p:cNvPr>
          <p:cNvSpPr txBox="1">
            <a:spLocks/>
          </p:cNvSpPr>
          <p:nvPr/>
        </p:nvSpPr>
        <p:spPr>
          <a:xfrm>
            <a:off x="8830346" y="6449628"/>
            <a:ext cx="3707605" cy="360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100">
                <a:solidFill>
                  <a:schemeClr val="bg1">
                    <a:lumMod val="50000"/>
                  </a:schemeClr>
                </a:solidFill>
                <a:latin typeface="Segoe UI" panose="020B0502040204020203" pitchFamily="34" charset="0"/>
                <a:cs typeface="Segoe UI" panose="020B0502040204020203" pitchFamily="34" charset="0"/>
              </a:rPr>
              <a:t>©2019 Virtuosity. All Rights Reserved.</a:t>
            </a:r>
          </a:p>
        </p:txBody>
      </p:sp>
      <p:sp>
        <p:nvSpPr>
          <p:cNvPr id="65" name="Marcador de número de diapositiva 6">
            <a:extLst>
              <a:ext uri="{FF2B5EF4-FFF2-40B4-BE49-F238E27FC236}">
                <a16:creationId xmlns:a16="http://schemas.microsoft.com/office/drawing/2014/main" id="{4B378B5F-6F6D-47F6-B0DA-F85171521EF4}"/>
              </a:ext>
            </a:extLst>
          </p:cNvPr>
          <p:cNvSpPr txBox="1">
            <a:spLocks/>
          </p:cNvSpPr>
          <p:nvPr/>
        </p:nvSpPr>
        <p:spPr>
          <a:xfrm>
            <a:off x="612648" y="6382512"/>
            <a:ext cx="900000" cy="360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2CEFE82-39F2-4F47-8A0C-D5AB3496FA5C}" type="slidenum">
              <a:rPr lang="en-US" sz="1200" smtClean="0">
                <a:solidFill>
                  <a:schemeClr val="bg1">
                    <a:lumMod val="50000"/>
                  </a:schemeClr>
                </a:solidFill>
                <a:latin typeface="Segoe UI" panose="020B0502040204020203" pitchFamily="34" charset="0"/>
                <a:cs typeface="Segoe UI" panose="020B0502040204020203" pitchFamily="34" charset="0"/>
              </a:rPr>
              <a:pPr/>
              <a:t>4</a:t>
            </a:fld>
            <a:endParaRPr lang="en-US" sz="1200">
              <a:solidFill>
                <a:schemeClr val="bg1">
                  <a:lumMod val="50000"/>
                </a:schemeClr>
              </a:solidFill>
              <a:latin typeface="Segoe UI" panose="020B0502040204020203" pitchFamily="34" charset="0"/>
              <a:cs typeface="Segoe UI" panose="020B0502040204020203" pitchFamily="34" charset="0"/>
            </a:endParaRPr>
          </a:p>
        </p:txBody>
      </p:sp>
      <p:sp>
        <p:nvSpPr>
          <p:cNvPr id="66" name="Triangle">
            <a:extLst>
              <a:ext uri="{FF2B5EF4-FFF2-40B4-BE49-F238E27FC236}">
                <a16:creationId xmlns:a16="http://schemas.microsoft.com/office/drawing/2014/main" id="{ABB85FCF-6B2E-47F0-AF91-088990C48130}"/>
              </a:ext>
            </a:extLst>
          </p:cNvPr>
          <p:cNvSpPr/>
          <p:nvPr/>
        </p:nvSpPr>
        <p:spPr bwMode="gray">
          <a:xfrm rot="10800000">
            <a:off x="9878603" y="5787615"/>
            <a:ext cx="543550" cy="349795"/>
          </a:xfrm>
          <a:prstGeom prst="triangle">
            <a:avLst/>
          </a:prstGeom>
          <a:solidFill>
            <a:schemeClr val="bg1"/>
          </a:solidFill>
          <a:ln w="12700">
            <a:noFill/>
            <a:round/>
            <a:headEnd/>
            <a:tailEnd/>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Tree>
    <p:extLst>
      <p:ext uri="{BB962C8B-B14F-4D97-AF65-F5344CB8AC3E}">
        <p14:creationId xmlns:p14="http://schemas.microsoft.com/office/powerpoint/2010/main" val="18321463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3776CA59-068A-E74F-A673-607D248C0437}"/>
              </a:ext>
            </a:extLst>
          </p:cNvPr>
          <p:cNvSpPr txBox="1"/>
          <p:nvPr/>
        </p:nvSpPr>
        <p:spPr>
          <a:xfrm>
            <a:off x="1097280" y="2743200"/>
            <a:ext cx="2960848" cy="2314352"/>
          </a:xfrm>
          <a:prstGeom prst="rect">
            <a:avLst/>
          </a:prstGeom>
          <a:noFill/>
        </p:spPr>
        <p:txBody>
          <a:bodyPr wrap="square" rtlCol="0">
            <a:spAutoFit/>
          </a:bodyPr>
          <a:lstStyle/>
          <a:p>
            <a:pPr marL="171433" indent="-171433" defTabSz="457154" fontAlgn="base">
              <a:lnSpc>
                <a:spcPct val="150000"/>
              </a:lnSpc>
              <a:spcBef>
                <a:spcPct val="0"/>
              </a:spcBef>
              <a:spcAft>
                <a:spcPct val="0"/>
              </a:spcAft>
              <a:buFont typeface="Wingdings" pitchFamily="2" charset="2"/>
              <a:buChar char="ü"/>
              <a:defRPr/>
            </a:pPr>
            <a:r>
              <a:rPr lang="en-US" sz="1400">
                <a:solidFill>
                  <a:srgbClr val="FBFBFB">
                    <a:lumMod val="10000"/>
                  </a:srgbClr>
                </a:solidFill>
                <a:latin typeface="Segoe UI" panose="020B0502040204020203" pitchFamily="34" charset="0"/>
                <a:ea typeface="ＭＳ Ｐゴシック" charset="-128"/>
                <a:cs typeface="Segoe UI" panose="020B0502040204020203" pitchFamily="34" charset="0"/>
              </a:rPr>
              <a:t>Assessment, gap analysis, and roadmaps</a:t>
            </a:r>
          </a:p>
          <a:p>
            <a:pPr marL="171433" indent="-171433" defTabSz="457154" fontAlgn="base">
              <a:lnSpc>
                <a:spcPct val="150000"/>
              </a:lnSpc>
              <a:spcBef>
                <a:spcPct val="0"/>
              </a:spcBef>
              <a:spcAft>
                <a:spcPct val="0"/>
              </a:spcAft>
              <a:buFont typeface="Wingdings" pitchFamily="2" charset="2"/>
              <a:buChar char="ü"/>
              <a:defRPr/>
            </a:pPr>
            <a:r>
              <a:rPr lang="en-US" sz="1400">
                <a:solidFill>
                  <a:srgbClr val="FBFBFB">
                    <a:lumMod val="10000"/>
                  </a:srgbClr>
                </a:solidFill>
                <a:latin typeface="Segoe UI" panose="020B0502040204020203" pitchFamily="34" charset="0"/>
                <a:ea typeface="ＭＳ Ｐゴシック" charset="-128"/>
                <a:cs typeface="Segoe UI" panose="020B0502040204020203" pitchFamily="34" charset="0"/>
              </a:rPr>
              <a:t>Modernization &amp; Migrations</a:t>
            </a:r>
          </a:p>
          <a:p>
            <a:pPr marL="171433" indent="-171433" defTabSz="457154" fontAlgn="base">
              <a:lnSpc>
                <a:spcPct val="150000"/>
              </a:lnSpc>
              <a:spcBef>
                <a:spcPct val="0"/>
              </a:spcBef>
              <a:spcAft>
                <a:spcPct val="0"/>
              </a:spcAft>
              <a:buFont typeface="Wingdings" pitchFamily="2" charset="2"/>
              <a:buChar char="ü"/>
              <a:defRPr/>
            </a:pPr>
            <a:r>
              <a:rPr lang="en-US" sz="1400">
                <a:solidFill>
                  <a:srgbClr val="FBFBFB">
                    <a:lumMod val="10000"/>
                  </a:srgbClr>
                </a:solidFill>
                <a:latin typeface="Segoe UI" panose="020B0502040204020203" pitchFamily="34" charset="0"/>
                <a:ea typeface="ＭＳ Ｐゴシック" charset="-128"/>
                <a:cs typeface="Segoe UI" panose="020B0502040204020203" pitchFamily="34" charset="0"/>
              </a:rPr>
              <a:t>System Integration and Configuration</a:t>
            </a:r>
          </a:p>
          <a:p>
            <a:pPr marL="171433" indent="-171433" defTabSz="457154" fontAlgn="base">
              <a:lnSpc>
                <a:spcPct val="150000"/>
              </a:lnSpc>
              <a:spcBef>
                <a:spcPct val="0"/>
              </a:spcBef>
              <a:spcAft>
                <a:spcPct val="0"/>
              </a:spcAft>
              <a:buFont typeface="Wingdings" pitchFamily="2" charset="2"/>
              <a:buChar char="ü"/>
              <a:defRPr/>
            </a:pPr>
            <a:r>
              <a:rPr lang="en-US" sz="1400">
                <a:solidFill>
                  <a:srgbClr val="FBFBFB">
                    <a:lumMod val="10000"/>
                  </a:srgbClr>
                </a:solidFill>
                <a:latin typeface="Segoe UI" panose="020B0502040204020203" pitchFamily="34" charset="0"/>
                <a:ea typeface="ＭＳ Ｐゴシック" charset="-128"/>
                <a:cs typeface="Segoe UI" panose="020B0502040204020203" pitchFamily="34" charset="0"/>
              </a:rPr>
              <a:t>Subject exerts in the Gaming LiveOps space</a:t>
            </a:r>
          </a:p>
        </p:txBody>
      </p:sp>
      <p:sp>
        <p:nvSpPr>
          <p:cNvPr id="17" name="Rectangle 16">
            <a:extLst>
              <a:ext uri="{FF2B5EF4-FFF2-40B4-BE49-F238E27FC236}">
                <a16:creationId xmlns:a16="http://schemas.microsoft.com/office/drawing/2014/main" id="{95CADE81-2764-D04A-A46A-B544FE230CDB}"/>
              </a:ext>
            </a:extLst>
          </p:cNvPr>
          <p:cNvSpPr/>
          <p:nvPr/>
        </p:nvSpPr>
        <p:spPr>
          <a:xfrm>
            <a:off x="6236795" y="2215627"/>
            <a:ext cx="3091062" cy="1042602"/>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54" fontAlgn="base">
              <a:spcBef>
                <a:spcPct val="0"/>
              </a:spcBef>
              <a:spcAft>
                <a:spcPct val="0"/>
              </a:spcAft>
              <a:defRPr/>
            </a:pPr>
            <a:endParaRPr lang="en-US">
              <a:solidFill>
                <a:srgbClr val="FBFBFB">
                  <a:lumMod val="10000"/>
                </a:srgbClr>
              </a:solidFill>
              <a:latin typeface="Segoe UI" panose="020B0502040204020203" pitchFamily="34" charset="0"/>
              <a:cs typeface="Segoe UI" panose="020B0502040204020203" pitchFamily="34" charset="0"/>
            </a:endParaRPr>
          </a:p>
        </p:txBody>
      </p:sp>
      <p:sp>
        <p:nvSpPr>
          <p:cNvPr id="29" name="Rectangle 28">
            <a:extLst>
              <a:ext uri="{FF2B5EF4-FFF2-40B4-BE49-F238E27FC236}">
                <a16:creationId xmlns:a16="http://schemas.microsoft.com/office/drawing/2014/main" id="{E5ECD06C-4F1A-F343-954F-B9A67D03B885}"/>
              </a:ext>
            </a:extLst>
          </p:cNvPr>
          <p:cNvSpPr/>
          <p:nvPr/>
        </p:nvSpPr>
        <p:spPr>
          <a:xfrm>
            <a:off x="8046720" y="2743200"/>
            <a:ext cx="3977527" cy="2314352"/>
          </a:xfrm>
          <a:prstGeom prst="rect">
            <a:avLst/>
          </a:prstGeom>
          <a:noFill/>
        </p:spPr>
        <p:txBody>
          <a:bodyPr wrap="square">
            <a:spAutoFit/>
          </a:bodyPr>
          <a:lstStyle/>
          <a:p>
            <a:pPr marL="171433" lvl="1" indent="-171433" defTabSz="457154" fontAlgn="base">
              <a:lnSpc>
                <a:spcPct val="150000"/>
              </a:lnSpc>
              <a:spcBef>
                <a:spcPct val="0"/>
              </a:spcBef>
              <a:spcAft>
                <a:spcPct val="0"/>
              </a:spcAft>
              <a:buFont typeface="Wingdings" pitchFamily="2" charset="2"/>
              <a:buChar char="ü"/>
              <a:defRPr/>
            </a:pPr>
            <a:r>
              <a:rPr lang="en-US" sz="1400">
                <a:solidFill>
                  <a:srgbClr val="FBFBFB">
                    <a:lumMod val="10000"/>
                  </a:srgbClr>
                </a:solidFill>
                <a:latin typeface="Segoe UI" panose="020B0502040204020203" pitchFamily="34" charset="0"/>
                <a:ea typeface="ＭＳ Ｐゴシック" charset="-128"/>
                <a:cs typeface="Segoe UI" panose="020B0502040204020203" pitchFamily="34" charset="0"/>
              </a:rPr>
              <a:t>Reduce operational overhead</a:t>
            </a:r>
          </a:p>
          <a:p>
            <a:pPr marL="171433" lvl="1" indent="-171433" defTabSz="457154" fontAlgn="base">
              <a:lnSpc>
                <a:spcPct val="150000"/>
              </a:lnSpc>
              <a:spcBef>
                <a:spcPct val="0"/>
              </a:spcBef>
              <a:spcAft>
                <a:spcPct val="0"/>
              </a:spcAft>
              <a:buFont typeface="Wingdings" pitchFamily="2" charset="2"/>
              <a:buChar char="ü"/>
              <a:defRPr/>
            </a:pPr>
            <a:r>
              <a:rPr lang="en-US" sz="1400">
                <a:solidFill>
                  <a:srgbClr val="FBFBFB">
                    <a:lumMod val="10000"/>
                  </a:srgbClr>
                </a:solidFill>
                <a:latin typeface="Segoe UI" panose="020B0502040204020203" pitchFamily="34" charset="0"/>
                <a:ea typeface="ＭＳ Ｐゴシック" charset="-128"/>
                <a:cs typeface="Segoe UI" panose="020B0502040204020203" pitchFamily="34" charset="0"/>
              </a:rPr>
              <a:t>Get the most out of current and planned technology investments/resources</a:t>
            </a:r>
          </a:p>
          <a:p>
            <a:pPr marL="171433" lvl="1" indent="-171433" defTabSz="457154" fontAlgn="base">
              <a:lnSpc>
                <a:spcPct val="150000"/>
              </a:lnSpc>
              <a:spcBef>
                <a:spcPct val="0"/>
              </a:spcBef>
              <a:spcAft>
                <a:spcPct val="0"/>
              </a:spcAft>
              <a:buFont typeface="Wingdings" pitchFamily="2" charset="2"/>
              <a:buChar char="ü"/>
              <a:defRPr/>
            </a:pPr>
            <a:r>
              <a:rPr lang="en-US" sz="1400">
                <a:solidFill>
                  <a:srgbClr val="FBFBFB">
                    <a:lumMod val="10000"/>
                  </a:srgbClr>
                </a:solidFill>
                <a:latin typeface="Segoe UI" panose="020B0502040204020203" pitchFamily="34" charset="0"/>
                <a:ea typeface="ＭＳ Ｐゴシック" charset="-128"/>
                <a:cs typeface="Segoe UI" panose="020B0502040204020203" pitchFamily="34" charset="0"/>
              </a:rPr>
              <a:t>Ability to manage your business in a real-time environment</a:t>
            </a:r>
          </a:p>
          <a:p>
            <a:pPr marL="171433" lvl="1" indent="-171433" defTabSz="457154" fontAlgn="base">
              <a:lnSpc>
                <a:spcPct val="150000"/>
              </a:lnSpc>
              <a:spcBef>
                <a:spcPct val="0"/>
              </a:spcBef>
              <a:spcAft>
                <a:spcPct val="0"/>
              </a:spcAft>
              <a:buFont typeface="Wingdings" pitchFamily="2" charset="2"/>
              <a:buChar char="ü"/>
              <a:defRPr/>
            </a:pPr>
            <a:r>
              <a:rPr lang="en-US" sz="1400">
                <a:solidFill>
                  <a:srgbClr val="FBFBFB">
                    <a:lumMod val="10000"/>
                  </a:srgbClr>
                </a:solidFill>
                <a:latin typeface="Segoe UI" panose="020B0502040204020203" pitchFamily="34" charset="0"/>
                <a:ea typeface="ＭＳ Ｐゴシック" charset="-128"/>
                <a:cs typeface="Segoe UI" panose="020B0502040204020203" pitchFamily="34" charset="0"/>
              </a:rPr>
              <a:t>Reclaim employee cycles with Managed Support Services</a:t>
            </a:r>
          </a:p>
        </p:txBody>
      </p:sp>
      <p:sp>
        <p:nvSpPr>
          <p:cNvPr id="30" name="Rectangle 29">
            <a:extLst>
              <a:ext uri="{FF2B5EF4-FFF2-40B4-BE49-F238E27FC236}">
                <a16:creationId xmlns:a16="http://schemas.microsoft.com/office/drawing/2014/main" id="{440C91F8-3239-9D48-87C6-5B74597127B1}"/>
              </a:ext>
            </a:extLst>
          </p:cNvPr>
          <p:cNvSpPr/>
          <p:nvPr/>
        </p:nvSpPr>
        <p:spPr>
          <a:xfrm>
            <a:off x="886968" y="1005840"/>
            <a:ext cx="9604533" cy="646331"/>
          </a:xfrm>
          <a:prstGeom prst="rect">
            <a:avLst/>
          </a:prstGeom>
        </p:spPr>
        <p:txBody>
          <a:bodyPr wrap="square">
            <a:spAutoFit/>
          </a:bodyPr>
          <a:lstStyle/>
          <a:p>
            <a:pPr defTabSz="457154" fontAlgn="base">
              <a:spcBef>
                <a:spcPct val="0"/>
              </a:spcBef>
              <a:spcAft>
                <a:spcPct val="0"/>
              </a:spcAft>
              <a:defRPr/>
            </a:pPr>
            <a:r>
              <a:rPr lang="en-US">
                <a:solidFill>
                  <a:srgbClr val="FBFBFB">
                    <a:lumMod val="10000"/>
                  </a:srgbClr>
                </a:solidFill>
                <a:latin typeface="Segoe UI" panose="020B0502040204020203" pitchFamily="34" charset="0"/>
                <a:ea typeface="ＭＳ Ｐゴシック" charset="-128"/>
                <a:cs typeface="Segoe UI" panose="020B0502040204020203" pitchFamily="34" charset="0"/>
              </a:rPr>
              <a:t>Virtuosity improves and empowers your game or commercial operations teams' effectiveness to take bold actions with less engineering overhead.</a:t>
            </a:r>
            <a:endParaRPr lang="en-US" sz="1400">
              <a:solidFill>
                <a:srgbClr val="FBFBFB">
                  <a:lumMod val="10000"/>
                </a:srgbClr>
              </a:solidFill>
              <a:latin typeface="Segoe UI" panose="020B0502040204020203" pitchFamily="34" charset="0"/>
              <a:ea typeface="ＭＳ Ｐゴシック" charset="-128"/>
              <a:cs typeface="Segoe UI" panose="020B0502040204020203" pitchFamily="34" charset="0"/>
            </a:endParaRPr>
          </a:p>
        </p:txBody>
      </p:sp>
      <p:pic>
        <p:nvPicPr>
          <p:cNvPr id="63" name="Picture 62">
            <a:extLst>
              <a:ext uri="{FF2B5EF4-FFF2-40B4-BE49-F238E27FC236}">
                <a16:creationId xmlns:a16="http://schemas.microsoft.com/office/drawing/2014/main" id="{367E3217-0FFC-8441-9ABB-52D4AF703EA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215956" y="3419924"/>
            <a:ext cx="1761948" cy="497087"/>
          </a:xfrm>
          <a:prstGeom prst="rect">
            <a:avLst/>
          </a:prstGeom>
        </p:spPr>
      </p:pic>
      <p:pic>
        <p:nvPicPr>
          <p:cNvPr id="67" name="Picture 66">
            <a:extLst>
              <a:ext uri="{FF2B5EF4-FFF2-40B4-BE49-F238E27FC236}">
                <a16:creationId xmlns:a16="http://schemas.microsoft.com/office/drawing/2014/main" id="{E033EC67-3322-0446-AE74-9CE3F5F82A90}"/>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367452" y="2710259"/>
            <a:ext cx="1368828" cy="453129"/>
          </a:xfrm>
          <a:prstGeom prst="rect">
            <a:avLst/>
          </a:prstGeom>
        </p:spPr>
      </p:pic>
      <p:grpSp>
        <p:nvGrpSpPr>
          <p:cNvPr id="88" name="Group 87">
            <a:extLst>
              <a:ext uri="{FF2B5EF4-FFF2-40B4-BE49-F238E27FC236}">
                <a16:creationId xmlns:a16="http://schemas.microsoft.com/office/drawing/2014/main" id="{F9FD61B6-1A89-0748-BCE8-123421C083E2}"/>
              </a:ext>
            </a:extLst>
          </p:cNvPr>
          <p:cNvGrpSpPr/>
          <p:nvPr/>
        </p:nvGrpSpPr>
        <p:grpSpPr>
          <a:xfrm>
            <a:off x="4329577" y="3954606"/>
            <a:ext cx="1993686" cy="497086"/>
            <a:chOff x="6836492" y="5379899"/>
            <a:chExt cx="1555024" cy="345922"/>
          </a:xfrm>
        </p:grpSpPr>
        <p:pic>
          <p:nvPicPr>
            <p:cNvPr id="73" name="Picture 72">
              <a:extLst>
                <a:ext uri="{FF2B5EF4-FFF2-40B4-BE49-F238E27FC236}">
                  <a16:creationId xmlns:a16="http://schemas.microsoft.com/office/drawing/2014/main" id="{F4D9D811-7E5A-C84C-B7B8-369D328E101F}"/>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6836492" y="5379899"/>
              <a:ext cx="439915" cy="345922"/>
            </a:xfrm>
            <a:prstGeom prst="rect">
              <a:avLst/>
            </a:prstGeom>
          </p:spPr>
        </p:pic>
        <p:pic>
          <p:nvPicPr>
            <p:cNvPr id="87" name="Picture 86">
              <a:extLst>
                <a:ext uri="{FF2B5EF4-FFF2-40B4-BE49-F238E27FC236}">
                  <a16:creationId xmlns:a16="http://schemas.microsoft.com/office/drawing/2014/main" id="{74117F73-6615-CB4F-9395-BA4BDB7F3547}"/>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7135767" y="5517843"/>
              <a:ext cx="1255749" cy="137432"/>
            </a:xfrm>
            <a:prstGeom prst="rect">
              <a:avLst/>
            </a:prstGeom>
          </p:spPr>
        </p:pic>
      </p:grpSp>
      <p:pic>
        <p:nvPicPr>
          <p:cNvPr id="35" name="Picture 34">
            <a:extLst>
              <a:ext uri="{FF2B5EF4-FFF2-40B4-BE49-F238E27FC236}">
                <a16:creationId xmlns:a16="http://schemas.microsoft.com/office/drawing/2014/main" id="{81489F92-AB31-4443-ABD4-A1F25841D9AB}"/>
              </a:ext>
            </a:extLst>
          </p:cNvPr>
          <p:cNvPicPr>
            <a:picLocks noChangeAspect="1"/>
          </p:cNvPicPr>
          <p:nvPr/>
        </p:nvPicPr>
        <p:blipFill>
          <a:blip r:embed="rId6"/>
          <a:stretch>
            <a:fillRect/>
          </a:stretch>
        </p:blipFill>
        <p:spPr>
          <a:xfrm>
            <a:off x="11586638" y="6185211"/>
            <a:ext cx="503583" cy="497208"/>
          </a:xfrm>
          <a:prstGeom prst="rect">
            <a:avLst/>
          </a:prstGeom>
        </p:spPr>
      </p:pic>
      <p:sp>
        <p:nvSpPr>
          <p:cNvPr id="38" name="Titel 3">
            <a:extLst>
              <a:ext uri="{FF2B5EF4-FFF2-40B4-BE49-F238E27FC236}">
                <a16:creationId xmlns:a16="http://schemas.microsoft.com/office/drawing/2014/main" id="{B35F4C1A-202A-EE40-AA0D-D33F105B8CB7}"/>
              </a:ext>
            </a:extLst>
          </p:cNvPr>
          <p:cNvSpPr txBox="1">
            <a:spLocks/>
          </p:cNvSpPr>
          <p:nvPr/>
        </p:nvSpPr>
        <p:spPr bwMode="gray">
          <a:xfrm>
            <a:off x="540000" y="432000"/>
            <a:ext cx="11109600" cy="1080000"/>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1800" b="0" i="0" kern="1200">
                <a:solidFill>
                  <a:schemeClr val="tx1"/>
                </a:solidFill>
                <a:latin typeface="Gotham HTF Medium" charset="0"/>
                <a:ea typeface="Gotham HTF Medium" charset="0"/>
                <a:cs typeface="Gotham HTF Medium" charset="0"/>
              </a:defRPr>
            </a:lvl1pPr>
          </a:lstStyle>
          <a:p>
            <a:r>
              <a:rPr lang="en-US" sz="3200">
                <a:latin typeface="Segoe UI" panose="020B0502040204020203" pitchFamily="34" charset="0"/>
                <a:cs typeface="Segoe UI" panose="020B0502040204020203" pitchFamily="34" charset="0"/>
              </a:rPr>
              <a:t>LIVEOPS</a:t>
            </a:r>
          </a:p>
        </p:txBody>
      </p:sp>
      <p:sp>
        <p:nvSpPr>
          <p:cNvPr id="34" name="Marcador de número de diapositiva 6">
            <a:extLst>
              <a:ext uri="{FF2B5EF4-FFF2-40B4-BE49-F238E27FC236}">
                <a16:creationId xmlns:a16="http://schemas.microsoft.com/office/drawing/2014/main" id="{3A55AF4D-7F51-524D-B251-18B6DF913AA1}"/>
              </a:ext>
            </a:extLst>
          </p:cNvPr>
          <p:cNvSpPr txBox="1">
            <a:spLocks/>
          </p:cNvSpPr>
          <p:nvPr/>
        </p:nvSpPr>
        <p:spPr>
          <a:xfrm>
            <a:off x="612648" y="6382512"/>
            <a:ext cx="900000" cy="360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2CEFE82-39F2-4F47-8A0C-D5AB3496FA5C}" type="slidenum">
              <a:rPr lang="en-US" sz="1200" smtClean="0">
                <a:solidFill>
                  <a:schemeClr val="bg1">
                    <a:lumMod val="50000"/>
                  </a:schemeClr>
                </a:solidFill>
                <a:latin typeface="Segoe UI" panose="020B0502040204020203" pitchFamily="34" charset="0"/>
                <a:cs typeface="Segoe UI" panose="020B0502040204020203" pitchFamily="34" charset="0"/>
              </a:rPr>
              <a:pPr/>
              <a:t>5</a:t>
            </a:fld>
            <a:endParaRPr lang="en-US" sz="1200">
              <a:solidFill>
                <a:schemeClr val="bg1">
                  <a:lumMod val="50000"/>
                </a:schemeClr>
              </a:solidFill>
              <a:latin typeface="Segoe UI" panose="020B0502040204020203" pitchFamily="34" charset="0"/>
              <a:cs typeface="Segoe UI" panose="020B0502040204020203" pitchFamily="34" charset="0"/>
            </a:endParaRPr>
          </a:p>
        </p:txBody>
      </p:sp>
      <p:sp>
        <p:nvSpPr>
          <p:cNvPr id="37" name="Marcador de pie de página 1">
            <a:extLst>
              <a:ext uri="{FF2B5EF4-FFF2-40B4-BE49-F238E27FC236}">
                <a16:creationId xmlns:a16="http://schemas.microsoft.com/office/drawing/2014/main" id="{5364DC54-CDFA-C043-864C-3758B98E7D66}"/>
              </a:ext>
            </a:extLst>
          </p:cNvPr>
          <p:cNvSpPr txBox="1">
            <a:spLocks/>
          </p:cNvSpPr>
          <p:nvPr/>
        </p:nvSpPr>
        <p:spPr>
          <a:xfrm>
            <a:off x="8945959" y="6433815"/>
            <a:ext cx="3707605" cy="360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100">
                <a:solidFill>
                  <a:schemeClr val="bg1">
                    <a:lumMod val="50000"/>
                  </a:schemeClr>
                </a:solidFill>
                <a:latin typeface="Segoe UI" panose="020B0502040204020203" pitchFamily="34" charset="0"/>
                <a:cs typeface="Segoe UI" panose="020B0502040204020203" pitchFamily="34" charset="0"/>
              </a:rPr>
              <a:t>©2019 Virtuosity. All Rights Reserved.</a:t>
            </a:r>
          </a:p>
        </p:txBody>
      </p:sp>
      <p:pic>
        <p:nvPicPr>
          <p:cNvPr id="2" name="Picture 1">
            <a:extLst>
              <a:ext uri="{FF2B5EF4-FFF2-40B4-BE49-F238E27FC236}">
                <a16:creationId xmlns:a16="http://schemas.microsoft.com/office/drawing/2014/main" id="{918A9DA8-B4F2-406D-A5CC-C954E50D5548}"/>
              </a:ext>
            </a:extLst>
          </p:cNvPr>
          <p:cNvPicPr>
            <a:picLocks noChangeAspect="1"/>
          </p:cNvPicPr>
          <p:nvPr/>
        </p:nvPicPr>
        <p:blipFill>
          <a:blip r:embed="rId7"/>
          <a:stretch>
            <a:fillRect/>
          </a:stretch>
        </p:blipFill>
        <p:spPr>
          <a:xfrm>
            <a:off x="4386481" y="4603819"/>
            <a:ext cx="1725831" cy="453129"/>
          </a:xfrm>
          <a:prstGeom prst="rect">
            <a:avLst/>
          </a:prstGeom>
        </p:spPr>
      </p:pic>
      <p:pic>
        <p:nvPicPr>
          <p:cNvPr id="1028" name="Picture 4" descr="Image result for unity logo">
            <a:extLst>
              <a:ext uri="{FF2B5EF4-FFF2-40B4-BE49-F238E27FC236}">
                <a16:creationId xmlns:a16="http://schemas.microsoft.com/office/drawing/2014/main" id="{93A2E3F9-B0BF-4936-A540-7596735778E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112312" y="3456769"/>
            <a:ext cx="1373432" cy="49708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8FFFB374-F9A3-40C3-B95D-8DB8E48F2589}"/>
              </a:ext>
            </a:extLst>
          </p:cNvPr>
          <p:cNvPicPr>
            <a:picLocks noChangeAspect="1"/>
          </p:cNvPicPr>
          <p:nvPr/>
        </p:nvPicPr>
        <p:blipFill>
          <a:blip r:embed="rId9"/>
          <a:stretch>
            <a:fillRect/>
          </a:stretch>
        </p:blipFill>
        <p:spPr>
          <a:xfrm>
            <a:off x="6252963" y="4101004"/>
            <a:ext cx="1368828" cy="710738"/>
          </a:xfrm>
          <a:prstGeom prst="rect">
            <a:avLst/>
          </a:prstGeom>
        </p:spPr>
      </p:pic>
      <p:grpSp>
        <p:nvGrpSpPr>
          <p:cNvPr id="5" name="Group 4">
            <a:extLst>
              <a:ext uri="{FF2B5EF4-FFF2-40B4-BE49-F238E27FC236}">
                <a16:creationId xmlns:a16="http://schemas.microsoft.com/office/drawing/2014/main" id="{119D2DBA-D3C4-4FAF-A1E3-BF5557F7B07C}"/>
              </a:ext>
            </a:extLst>
          </p:cNvPr>
          <p:cNvGrpSpPr/>
          <p:nvPr/>
        </p:nvGrpSpPr>
        <p:grpSpPr>
          <a:xfrm>
            <a:off x="1171948" y="2025414"/>
            <a:ext cx="9444584" cy="627194"/>
            <a:chOff x="1171948" y="2025414"/>
            <a:chExt cx="9444584" cy="627194"/>
          </a:xfrm>
        </p:grpSpPr>
        <p:cxnSp>
          <p:nvCxnSpPr>
            <p:cNvPr id="31" name="Straight Connector 30">
              <a:extLst>
                <a:ext uri="{FF2B5EF4-FFF2-40B4-BE49-F238E27FC236}">
                  <a16:creationId xmlns:a16="http://schemas.microsoft.com/office/drawing/2014/main" id="{D9A27C88-9332-443A-9929-E45AA09272C9}"/>
                </a:ext>
              </a:extLst>
            </p:cNvPr>
            <p:cNvCxnSpPr>
              <a:cxnSpLocks/>
            </p:cNvCxnSpPr>
            <p:nvPr/>
          </p:nvCxnSpPr>
          <p:spPr>
            <a:xfrm>
              <a:off x="1261348" y="2538953"/>
              <a:ext cx="9355184" cy="0"/>
            </a:xfrm>
            <a:prstGeom prst="line">
              <a:avLst/>
            </a:prstGeom>
            <a:ln w="15875">
              <a:prstDash val="solid"/>
              <a:tailEnd type="triangle"/>
            </a:ln>
            <a:effectLst/>
          </p:spPr>
          <p:style>
            <a:lnRef idx="2">
              <a:schemeClr val="accent1"/>
            </a:lnRef>
            <a:fillRef idx="0">
              <a:schemeClr val="accent1"/>
            </a:fillRef>
            <a:effectRef idx="1">
              <a:schemeClr val="accent1"/>
            </a:effectRef>
            <a:fontRef idx="minor">
              <a:schemeClr val="tx1"/>
            </a:fontRef>
          </p:style>
        </p:cxnSp>
        <p:sp>
          <p:nvSpPr>
            <p:cNvPr id="32" name="Oval 31">
              <a:extLst>
                <a:ext uri="{FF2B5EF4-FFF2-40B4-BE49-F238E27FC236}">
                  <a16:creationId xmlns:a16="http://schemas.microsoft.com/office/drawing/2014/main" id="{B0C3160F-F632-4CEA-B42C-1F6B70CF8A96}"/>
                </a:ext>
              </a:extLst>
            </p:cNvPr>
            <p:cNvSpPr/>
            <p:nvPr/>
          </p:nvSpPr>
          <p:spPr>
            <a:xfrm>
              <a:off x="7934280" y="2028072"/>
              <a:ext cx="624535" cy="624535"/>
            </a:xfrm>
            <a:prstGeom prst="ellipse">
              <a:avLst/>
            </a:prstGeom>
            <a:solidFill>
              <a:schemeClr val="bg2"/>
            </a:solidFill>
            <a:ln w="15875">
              <a:solidFill>
                <a:srgbClr val="0F5183"/>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54" fontAlgn="base">
                <a:spcBef>
                  <a:spcPct val="0"/>
                </a:spcBef>
                <a:spcAft>
                  <a:spcPct val="0"/>
                </a:spcAft>
                <a:defRPr/>
              </a:pPr>
              <a:endParaRPr lang="en-US" sz="2400">
                <a:solidFill>
                  <a:srgbClr val="B3B3B3"/>
                </a:solidFill>
                <a:latin typeface="Segoe UI" panose="020B0502040204020203" pitchFamily="34" charset="0"/>
                <a:cs typeface="Segoe UI" panose="020B0502040204020203" pitchFamily="34" charset="0"/>
              </a:endParaRPr>
            </a:p>
          </p:txBody>
        </p:sp>
        <p:sp>
          <p:nvSpPr>
            <p:cNvPr id="33" name="Oval 32">
              <a:extLst>
                <a:ext uri="{FF2B5EF4-FFF2-40B4-BE49-F238E27FC236}">
                  <a16:creationId xmlns:a16="http://schemas.microsoft.com/office/drawing/2014/main" id="{2AAEDAC9-99AD-4518-A697-EF1185C1905C}"/>
                </a:ext>
              </a:extLst>
            </p:cNvPr>
            <p:cNvSpPr/>
            <p:nvPr/>
          </p:nvSpPr>
          <p:spPr>
            <a:xfrm>
              <a:off x="4372275" y="2025414"/>
              <a:ext cx="624535" cy="624535"/>
            </a:xfrm>
            <a:prstGeom prst="ellipse">
              <a:avLst/>
            </a:prstGeom>
            <a:solidFill>
              <a:schemeClr val="bg2"/>
            </a:solidFill>
            <a:ln w="15875">
              <a:solidFill>
                <a:srgbClr val="0F5183"/>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54" fontAlgn="base">
                <a:spcBef>
                  <a:spcPct val="0"/>
                </a:spcBef>
                <a:spcAft>
                  <a:spcPct val="0"/>
                </a:spcAft>
                <a:defRPr/>
              </a:pPr>
              <a:endParaRPr lang="en-US" sz="2400">
                <a:solidFill>
                  <a:srgbClr val="B3B3B3"/>
                </a:solidFill>
                <a:latin typeface="Segoe UI" panose="020B0502040204020203" pitchFamily="34" charset="0"/>
                <a:cs typeface="Segoe UI" panose="020B0502040204020203" pitchFamily="34" charset="0"/>
              </a:endParaRPr>
            </a:p>
          </p:txBody>
        </p:sp>
        <p:sp>
          <p:nvSpPr>
            <p:cNvPr id="36" name="Oval 35">
              <a:extLst>
                <a:ext uri="{FF2B5EF4-FFF2-40B4-BE49-F238E27FC236}">
                  <a16:creationId xmlns:a16="http://schemas.microsoft.com/office/drawing/2014/main" id="{3905A556-9ACF-424C-9FAF-D58666C95164}"/>
                </a:ext>
              </a:extLst>
            </p:cNvPr>
            <p:cNvSpPr/>
            <p:nvPr/>
          </p:nvSpPr>
          <p:spPr>
            <a:xfrm>
              <a:off x="1171948" y="2028073"/>
              <a:ext cx="624535" cy="624535"/>
            </a:xfrm>
            <a:prstGeom prst="ellipse">
              <a:avLst/>
            </a:prstGeom>
            <a:solidFill>
              <a:schemeClr val="bg2"/>
            </a:solidFill>
            <a:ln w="15875">
              <a:solidFill>
                <a:srgbClr val="0F5183"/>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54" fontAlgn="base">
                <a:spcBef>
                  <a:spcPct val="0"/>
                </a:spcBef>
                <a:spcAft>
                  <a:spcPct val="0"/>
                </a:spcAft>
                <a:defRPr/>
              </a:pPr>
              <a:endParaRPr lang="en-US" sz="2400">
                <a:solidFill>
                  <a:srgbClr val="B3B3B3"/>
                </a:solidFill>
                <a:latin typeface="Segoe UI" panose="020B0502040204020203" pitchFamily="34" charset="0"/>
                <a:cs typeface="Segoe UI" panose="020B0502040204020203" pitchFamily="34" charset="0"/>
              </a:endParaRPr>
            </a:p>
          </p:txBody>
        </p:sp>
        <p:sp>
          <p:nvSpPr>
            <p:cNvPr id="49" name="Rectangle 48">
              <a:extLst>
                <a:ext uri="{FF2B5EF4-FFF2-40B4-BE49-F238E27FC236}">
                  <a16:creationId xmlns:a16="http://schemas.microsoft.com/office/drawing/2014/main" id="{F442C34B-4305-4F2A-A1D3-84C47A118EEF}"/>
                </a:ext>
              </a:extLst>
            </p:cNvPr>
            <p:cNvSpPr/>
            <p:nvPr/>
          </p:nvSpPr>
          <p:spPr>
            <a:xfrm>
              <a:off x="8602595" y="2164161"/>
              <a:ext cx="1524263" cy="400110"/>
            </a:xfrm>
            <a:prstGeom prst="rect">
              <a:avLst/>
            </a:prstGeom>
          </p:spPr>
          <p:txBody>
            <a:bodyPr wrap="none">
              <a:spAutoFit/>
            </a:bodyPr>
            <a:lstStyle/>
            <a:p>
              <a:pPr defTabSz="457154" fontAlgn="base">
                <a:spcBef>
                  <a:spcPct val="0"/>
                </a:spcBef>
                <a:spcAft>
                  <a:spcPct val="0"/>
                </a:spcAft>
                <a:defRPr/>
              </a:pPr>
              <a:r>
                <a:rPr lang="en-US" sz="2000">
                  <a:solidFill>
                    <a:srgbClr val="FBFBFB">
                      <a:lumMod val="10000"/>
                    </a:srgbClr>
                  </a:solidFill>
                  <a:latin typeface="Segoe UI" panose="020B0502040204020203" pitchFamily="34" charset="0"/>
                  <a:ea typeface="ＭＳ Ｐゴシック" charset="-128"/>
                  <a:cs typeface="Segoe UI" panose="020B0502040204020203" pitchFamily="34" charset="0"/>
                </a:rPr>
                <a:t>OUTCOMES</a:t>
              </a:r>
              <a:endParaRPr lang="en-US" sz="2000">
                <a:solidFill>
                  <a:srgbClr val="6D6D6D"/>
                </a:solidFill>
                <a:latin typeface="Segoe UI" panose="020B0502040204020203" pitchFamily="34" charset="0"/>
                <a:ea typeface="ＭＳ Ｐゴシック" charset="-128"/>
                <a:cs typeface="Segoe UI" panose="020B0502040204020203" pitchFamily="34" charset="0"/>
              </a:endParaRPr>
            </a:p>
          </p:txBody>
        </p:sp>
        <p:sp>
          <p:nvSpPr>
            <p:cNvPr id="50" name="Rectangle 49">
              <a:extLst>
                <a:ext uri="{FF2B5EF4-FFF2-40B4-BE49-F238E27FC236}">
                  <a16:creationId xmlns:a16="http://schemas.microsoft.com/office/drawing/2014/main" id="{1707B2D1-76E0-4453-B736-E032F6E645C3}"/>
                </a:ext>
              </a:extLst>
            </p:cNvPr>
            <p:cNvSpPr/>
            <p:nvPr/>
          </p:nvSpPr>
          <p:spPr>
            <a:xfrm>
              <a:off x="4996810" y="2154145"/>
              <a:ext cx="1993687" cy="400110"/>
            </a:xfrm>
            <a:prstGeom prst="rect">
              <a:avLst/>
            </a:prstGeom>
          </p:spPr>
          <p:txBody>
            <a:bodyPr wrap="none">
              <a:spAutoFit/>
            </a:bodyPr>
            <a:lstStyle/>
            <a:p>
              <a:pPr defTabSz="457154" fontAlgn="base">
                <a:spcBef>
                  <a:spcPct val="0"/>
                </a:spcBef>
                <a:spcAft>
                  <a:spcPct val="0"/>
                </a:spcAft>
                <a:defRPr/>
              </a:pPr>
              <a:r>
                <a:rPr lang="en-US" sz="2000">
                  <a:solidFill>
                    <a:srgbClr val="FBFBFB">
                      <a:lumMod val="10000"/>
                    </a:srgbClr>
                  </a:solidFill>
                  <a:latin typeface="Segoe UI" panose="020B0502040204020203" pitchFamily="34" charset="0"/>
                  <a:ea typeface="ＭＳ Ｐゴシック" charset="-128"/>
                  <a:cs typeface="Segoe UI" panose="020B0502040204020203" pitchFamily="34" charset="0"/>
                </a:rPr>
                <a:t>TECHNOLOGIES</a:t>
              </a:r>
              <a:endParaRPr lang="en-US" sz="2000">
                <a:solidFill>
                  <a:srgbClr val="6D6D6D"/>
                </a:solidFill>
                <a:latin typeface="Segoe UI" panose="020B0502040204020203" pitchFamily="34" charset="0"/>
                <a:ea typeface="ＭＳ Ｐゴシック" charset="-128"/>
                <a:cs typeface="Segoe UI" panose="020B0502040204020203" pitchFamily="34" charset="0"/>
              </a:endParaRPr>
            </a:p>
          </p:txBody>
        </p:sp>
        <p:sp>
          <p:nvSpPr>
            <p:cNvPr id="51" name="Rectangle 50">
              <a:extLst>
                <a:ext uri="{FF2B5EF4-FFF2-40B4-BE49-F238E27FC236}">
                  <a16:creationId xmlns:a16="http://schemas.microsoft.com/office/drawing/2014/main" id="{5E51A743-A42C-48BD-B3CC-19122F90FC3F}"/>
                </a:ext>
              </a:extLst>
            </p:cNvPr>
            <p:cNvSpPr/>
            <p:nvPr/>
          </p:nvSpPr>
          <p:spPr>
            <a:xfrm>
              <a:off x="1818021" y="2171084"/>
              <a:ext cx="1673279" cy="400110"/>
            </a:xfrm>
            <a:prstGeom prst="rect">
              <a:avLst/>
            </a:prstGeom>
          </p:spPr>
          <p:txBody>
            <a:bodyPr wrap="none">
              <a:spAutoFit/>
            </a:bodyPr>
            <a:lstStyle/>
            <a:p>
              <a:pPr defTabSz="457154" fontAlgn="base">
                <a:spcBef>
                  <a:spcPct val="0"/>
                </a:spcBef>
                <a:spcAft>
                  <a:spcPct val="0"/>
                </a:spcAft>
                <a:defRPr/>
              </a:pPr>
              <a:r>
                <a:rPr lang="en-US" sz="2000">
                  <a:solidFill>
                    <a:srgbClr val="FBFBFB">
                      <a:lumMod val="10000"/>
                    </a:srgbClr>
                  </a:solidFill>
                  <a:latin typeface="Segoe UI" panose="020B0502040204020203" pitchFamily="34" charset="0"/>
                  <a:ea typeface="ＭＳ Ｐゴシック" charset="-128"/>
                  <a:cs typeface="Segoe UI" panose="020B0502040204020203" pitchFamily="34" charset="0"/>
                </a:rPr>
                <a:t>CAPABILITIES</a:t>
              </a:r>
              <a:endParaRPr lang="en-US" sz="2000">
                <a:solidFill>
                  <a:srgbClr val="6D6D6D"/>
                </a:solidFill>
                <a:latin typeface="Segoe UI" panose="020B0502040204020203" pitchFamily="34" charset="0"/>
                <a:ea typeface="ＭＳ Ｐゴシック" charset="-128"/>
                <a:cs typeface="Segoe UI" panose="020B0502040204020203" pitchFamily="34" charset="0"/>
              </a:endParaRPr>
            </a:p>
          </p:txBody>
        </p:sp>
        <p:pic>
          <p:nvPicPr>
            <p:cNvPr id="52" name="Picture 51">
              <a:extLst>
                <a:ext uri="{FF2B5EF4-FFF2-40B4-BE49-F238E27FC236}">
                  <a16:creationId xmlns:a16="http://schemas.microsoft.com/office/drawing/2014/main" id="{43EE813E-542C-49C9-9C1A-D7906495DAA9}"/>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1356094" y="2187320"/>
              <a:ext cx="296763" cy="298969"/>
            </a:xfrm>
            <a:prstGeom prst="rect">
              <a:avLst/>
            </a:prstGeom>
          </p:spPr>
        </p:pic>
        <p:pic>
          <p:nvPicPr>
            <p:cNvPr id="53" name="Picture 52">
              <a:extLst>
                <a:ext uri="{FF2B5EF4-FFF2-40B4-BE49-F238E27FC236}">
                  <a16:creationId xmlns:a16="http://schemas.microsoft.com/office/drawing/2014/main" id="{37085BF6-C702-4758-B7F8-607D6C30DD51}"/>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8077531" y="2147475"/>
              <a:ext cx="336646" cy="414004"/>
            </a:xfrm>
            <a:prstGeom prst="rect">
              <a:avLst/>
            </a:prstGeom>
          </p:spPr>
        </p:pic>
        <p:pic>
          <p:nvPicPr>
            <p:cNvPr id="54" name="Picture 53">
              <a:extLst>
                <a:ext uri="{FF2B5EF4-FFF2-40B4-BE49-F238E27FC236}">
                  <a16:creationId xmlns:a16="http://schemas.microsoft.com/office/drawing/2014/main" id="{0928602F-3D86-47D3-BBAB-71BDF444701E}"/>
                </a:ext>
              </a:extLst>
            </p:cNvPr>
            <p:cNvPicPr>
              <a:picLocks noChangeAspect="1"/>
            </p:cNvPicPr>
            <p:nvPr/>
          </p:nvPicPr>
          <p:blipFill rotWithShape="1">
            <a:blip r:embed="rId12"/>
            <a:srcRect b="18234"/>
            <a:stretch/>
          </p:blipFill>
          <p:spPr>
            <a:xfrm>
              <a:off x="4434397" y="2135804"/>
              <a:ext cx="500291" cy="409071"/>
            </a:xfrm>
            <a:prstGeom prst="rect">
              <a:avLst/>
            </a:prstGeom>
          </p:spPr>
        </p:pic>
      </p:grpSp>
      <p:sp>
        <p:nvSpPr>
          <p:cNvPr id="55" name="Text">
            <a:extLst>
              <a:ext uri="{FF2B5EF4-FFF2-40B4-BE49-F238E27FC236}">
                <a16:creationId xmlns:a16="http://schemas.microsoft.com/office/drawing/2014/main" id="{BFCE776B-F0A9-492C-B477-E73B85EA93F4}"/>
              </a:ext>
            </a:extLst>
          </p:cNvPr>
          <p:cNvSpPr txBox="1">
            <a:spLocks/>
          </p:cNvSpPr>
          <p:nvPr/>
        </p:nvSpPr>
        <p:spPr>
          <a:xfrm>
            <a:off x="1200" y="5817748"/>
            <a:ext cx="12189213" cy="1040252"/>
          </a:xfrm>
          <a:prstGeom prst="rect">
            <a:avLst/>
          </a:prstGeom>
          <a:solidFill>
            <a:schemeClr val="accent1">
              <a:lumMod val="50000"/>
            </a:schemeClr>
          </a:solidFill>
        </p:spPr>
        <p:txBody>
          <a:bodyPr/>
          <a:lstStyle>
            <a:lvl1pPr marL="270000" indent="-270000" algn="l" defTabSz="914400" rtl="0" eaLnBrk="1" latinLnBrk="0" hangingPunct="1">
              <a:lnSpc>
                <a:spcPct val="90000"/>
              </a:lnSpc>
              <a:spcBef>
                <a:spcPts val="0"/>
              </a:spcBef>
              <a:spcAft>
                <a:spcPts val="1000"/>
              </a:spcAft>
              <a:buFont typeface="Wingdings" panose="05000000000000000000" pitchFamily="2" charset="2"/>
              <a:buChar char="§"/>
              <a:defRPr sz="2200" kern="1200">
                <a:solidFill>
                  <a:schemeClr val="tx1"/>
                </a:solidFill>
                <a:latin typeface="+mn-lt"/>
                <a:ea typeface="+mn-ea"/>
                <a:cs typeface="+mn-cs"/>
              </a:defRPr>
            </a:lvl1pPr>
            <a:lvl2pPr marL="720000" indent="-270000" algn="l" defTabSz="914400" rtl="0" eaLnBrk="1" latinLnBrk="0" hangingPunct="1">
              <a:lnSpc>
                <a:spcPct val="90000"/>
              </a:lnSpc>
              <a:spcBef>
                <a:spcPts val="0"/>
              </a:spcBef>
              <a:spcAft>
                <a:spcPts val="1000"/>
              </a:spcAft>
              <a:buFont typeface="Calibri Light" panose="020F0302020204030204" pitchFamily="34" charset="0"/>
              <a:buChar char="–"/>
              <a:defRPr sz="2000" kern="1200">
                <a:solidFill>
                  <a:schemeClr val="tx1"/>
                </a:solidFill>
                <a:latin typeface="+mn-lt"/>
                <a:ea typeface="+mn-ea"/>
                <a:cs typeface="+mn-cs"/>
              </a:defRPr>
            </a:lvl2pPr>
            <a:lvl3pPr marL="1080000" indent="-270000" algn="l" defTabSz="914400" rtl="0" eaLnBrk="1" latinLnBrk="0" hangingPunct="1">
              <a:lnSpc>
                <a:spcPct val="90000"/>
              </a:lnSpc>
              <a:spcBef>
                <a:spcPts val="0"/>
              </a:spcBef>
              <a:spcAft>
                <a:spcPts val="1000"/>
              </a:spcAft>
              <a:buFont typeface="Calibri Light" panose="020F0302020204030204" pitchFamily="34" charset="0"/>
              <a:buChar char="–"/>
              <a:defRPr sz="1800" kern="1200">
                <a:solidFill>
                  <a:schemeClr val="tx1"/>
                </a:solidFill>
                <a:latin typeface="+mn-lt"/>
                <a:ea typeface="+mn-ea"/>
                <a:cs typeface="+mn-cs"/>
              </a:defRPr>
            </a:lvl3pPr>
            <a:lvl4pPr marL="144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4pPr>
            <a:lvl5pPr marL="180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80000"/>
              </a:lnSpc>
              <a:buNone/>
            </a:pPr>
            <a:endParaRPr lang="en-US" sz="6000">
              <a:latin typeface="Segoe UI" panose="020B0502040204020203" pitchFamily="34" charset="0"/>
              <a:cs typeface="Segoe UI" panose="020B0502040204020203" pitchFamily="34" charset="0"/>
            </a:endParaRPr>
          </a:p>
        </p:txBody>
      </p:sp>
      <p:pic>
        <p:nvPicPr>
          <p:cNvPr id="56" name="Picture 55">
            <a:extLst>
              <a:ext uri="{FF2B5EF4-FFF2-40B4-BE49-F238E27FC236}">
                <a16:creationId xmlns:a16="http://schemas.microsoft.com/office/drawing/2014/main" id="{CB8D71C1-75D8-4FCC-8AF0-D810839965CF}"/>
              </a:ext>
            </a:extLst>
          </p:cNvPr>
          <p:cNvPicPr>
            <a:picLocks noChangeAspect="1"/>
          </p:cNvPicPr>
          <p:nvPr/>
        </p:nvPicPr>
        <p:blipFill>
          <a:blip r:embed="rId6"/>
          <a:stretch>
            <a:fillRect/>
          </a:stretch>
        </p:blipFill>
        <p:spPr>
          <a:xfrm>
            <a:off x="11586638" y="6185211"/>
            <a:ext cx="503583" cy="497208"/>
          </a:xfrm>
          <a:prstGeom prst="rect">
            <a:avLst/>
          </a:prstGeom>
        </p:spPr>
      </p:pic>
      <p:sp>
        <p:nvSpPr>
          <p:cNvPr id="57" name="Marcador de pie de página 1">
            <a:extLst>
              <a:ext uri="{FF2B5EF4-FFF2-40B4-BE49-F238E27FC236}">
                <a16:creationId xmlns:a16="http://schemas.microsoft.com/office/drawing/2014/main" id="{31B8778B-4354-4916-8D8A-24248EB9CA85}"/>
              </a:ext>
            </a:extLst>
          </p:cNvPr>
          <p:cNvSpPr txBox="1">
            <a:spLocks/>
          </p:cNvSpPr>
          <p:nvPr/>
        </p:nvSpPr>
        <p:spPr>
          <a:xfrm>
            <a:off x="8830346" y="6449628"/>
            <a:ext cx="3707605" cy="360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100">
                <a:solidFill>
                  <a:schemeClr val="bg1">
                    <a:lumMod val="50000"/>
                  </a:schemeClr>
                </a:solidFill>
                <a:latin typeface="Segoe UI" panose="020B0502040204020203" pitchFamily="34" charset="0"/>
                <a:cs typeface="Segoe UI" panose="020B0502040204020203" pitchFamily="34" charset="0"/>
              </a:rPr>
              <a:t>©2019 Virtuosity. All Rights Reserved.</a:t>
            </a:r>
          </a:p>
        </p:txBody>
      </p:sp>
      <p:sp>
        <p:nvSpPr>
          <p:cNvPr id="58" name="Marcador de número de diapositiva 6">
            <a:extLst>
              <a:ext uri="{FF2B5EF4-FFF2-40B4-BE49-F238E27FC236}">
                <a16:creationId xmlns:a16="http://schemas.microsoft.com/office/drawing/2014/main" id="{A051445E-0CE1-4C64-BFAB-6A4500C2ED91}"/>
              </a:ext>
            </a:extLst>
          </p:cNvPr>
          <p:cNvSpPr txBox="1">
            <a:spLocks/>
          </p:cNvSpPr>
          <p:nvPr/>
        </p:nvSpPr>
        <p:spPr>
          <a:xfrm>
            <a:off x="612648" y="6382512"/>
            <a:ext cx="900000" cy="360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2CEFE82-39F2-4F47-8A0C-D5AB3496FA5C}" type="slidenum">
              <a:rPr lang="en-US" sz="1200" smtClean="0">
                <a:solidFill>
                  <a:schemeClr val="bg1">
                    <a:lumMod val="50000"/>
                  </a:schemeClr>
                </a:solidFill>
                <a:latin typeface="Segoe UI" panose="020B0502040204020203" pitchFamily="34" charset="0"/>
                <a:cs typeface="Segoe UI" panose="020B0502040204020203" pitchFamily="34" charset="0"/>
              </a:rPr>
              <a:pPr/>
              <a:t>5</a:t>
            </a:fld>
            <a:endParaRPr lang="en-US" sz="1200">
              <a:solidFill>
                <a:schemeClr val="bg1">
                  <a:lumMod val="50000"/>
                </a:schemeClr>
              </a:solidFill>
              <a:latin typeface="Segoe UI" panose="020B0502040204020203" pitchFamily="34" charset="0"/>
              <a:cs typeface="Segoe UI" panose="020B0502040204020203" pitchFamily="34" charset="0"/>
            </a:endParaRPr>
          </a:p>
        </p:txBody>
      </p:sp>
      <p:sp>
        <p:nvSpPr>
          <p:cNvPr id="59" name="Triangle">
            <a:extLst>
              <a:ext uri="{FF2B5EF4-FFF2-40B4-BE49-F238E27FC236}">
                <a16:creationId xmlns:a16="http://schemas.microsoft.com/office/drawing/2014/main" id="{67C12E3D-8235-4F5A-9114-67B160DEDDF3}"/>
              </a:ext>
            </a:extLst>
          </p:cNvPr>
          <p:cNvSpPr/>
          <p:nvPr/>
        </p:nvSpPr>
        <p:spPr bwMode="gray">
          <a:xfrm rot="10800000">
            <a:off x="9878603" y="5787615"/>
            <a:ext cx="543550" cy="349795"/>
          </a:xfrm>
          <a:prstGeom prst="triangle">
            <a:avLst/>
          </a:prstGeom>
          <a:solidFill>
            <a:schemeClr val="bg1"/>
          </a:solidFill>
          <a:ln w="12700">
            <a:noFill/>
            <a:round/>
            <a:headEnd/>
            <a:tailEnd/>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pic>
        <p:nvPicPr>
          <p:cNvPr id="6" name="Picture 5">
            <a:extLst>
              <a:ext uri="{FF2B5EF4-FFF2-40B4-BE49-F238E27FC236}">
                <a16:creationId xmlns:a16="http://schemas.microsoft.com/office/drawing/2014/main" id="{CE86C905-A486-3547-93AA-0CB0E8F69683}"/>
              </a:ext>
            </a:extLst>
          </p:cNvPr>
          <p:cNvPicPr>
            <a:picLocks noChangeAspect="1"/>
          </p:cNvPicPr>
          <p:nvPr/>
        </p:nvPicPr>
        <p:blipFill>
          <a:blip r:embed="rId13"/>
          <a:stretch>
            <a:fillRect/>
          </a:stretch>
        </p:blipFill>
        <p:spPr>
          <a:xfrm>
            <a:off x="5897841" y="2411955"/>
            <a:ext cx="1584093" cy="1056062"/>
          </a:xfrm>
          <a:prstGeom prst="rect">
            <a:avLst/>
          </a:prstGeom>
        </p:spPr>
      </p:pic>
    </p:spTree>
    <p:extLst>
      <p:ext uri="{BB962C8B-B14F-4D97-AF65-F5344CB8AC3E}">
        <p14:creationId xmlns:p14="http://schemas.microsoft.com/office/powerpoint/2010/main" val="42197228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440C91F8-3239-9D48-87C6-5B74597127B1}"/>
              </a:ext>
            </a:extLst>
          </p:cNvPr>
          <p:cNvSpPr/>
          <p:nvPr/>
        </p:nvSpPr>
        <p:spPr>
          <a:xfrm>
            <a:off x="886968" y="1005840"/>
            <a:ext cx="11108787" cy="646331"/>
          </a:xfrm>
          <a:prstGeom prst="rect">
            <a:avLst/>
          </a:prstGeom>
        </p:spPr>
        <p:txBody>
          <a:bodyPr wrap="square">
            <a:spAutoFit/>
          </a:bodyPr>
          <a:lstStyle/>
          <a:p>
            <a:pPr defTabSz="457154" fontAlgn="base">
              <a:spcBef>
                <a:spcPct val="0"/>
              </a:spcBef>
              <a:spcAft>
                <a:spcPct val="0"/>
              </a:spcAft>
              <a:defRPr/>
            </a:pPr>
            <a:r>
              <a:rPr lang="en-US">
                <a:solidFill>
                  <a:srgbClr val="FBFBFB">
                    <a:lumMod val="10000"/>
                  </a:srgbClr>
                </a:solidFill>
                <a:latin typeface="Segoe UI" panose="020B0502040204020203" pitchFamily="34" charset="0"/>
                <a:ea typeface="ＭＳ Ｐゴシック" charset="-128"/>
                <a:cs typeface="Segoe UI" panose="020B0502040204020203" pitchFamily="34" charset="0"/>
              </a:rPr>
              <a:t>Virtuosity solutions help consolidate and analyze business centric data from disparate sources, perform statistical analysis, build models, create visualizations to communicate the insights for decision-making. </a:t>
            </a:r>
          </a:p>
        </p:txBody>
      </p:sp>
      <p:pic>
        <p:nvPicPr>
          <p:cNvPr id="35" name="Picture 34">
            <a:extLst>
              <a:ext uri="{FF2B5EF4-FFF2-40B4-BE49-F238E27FC236}">
                <a16:creationId xmlns:a16="http://schemas.microsoft.com/office/drawing/2014/main" id="{81489F92-AB31-4443-ABD4-A1F25841D9AB}"/>
              </a:ext>
            </a:extLst>
          </p:cNvPr>
          <p:cNvPicPr>
            <a:picLocks noChangeAspect="1"/>
          </p:cNvPicPr>
          <p:nvPr/>
        </p:nvPicPr>
        <p:blipFill>
          <a:blip r:embed="rId2"/>
          <a:stretch>
            <a:fillRect/>
          </a:stretch>
        </p:blipFill>
        <p:spPr>
          <a:xfrm>
            <a:off x="11586638" y="6185211"/>
            <a:ext cx="503583" cy="497208"/>
          </a:xfrm>
          <a:prstGeom prst="rect">
            <a:avLst/>
          </a:prstGeom>
        </p:spPr>
      </p:pic>
      <p:sp>
        <p:nvSpPr>
          <p:cNvPr id="38" name="Titel 3">
            <a:extLst>
              <a:ext uri="{FF2B5EF4-FFF2-40B4-BE49-F238E27FC236}">
                <a16:creationId xmlns:a16="http://schemas.microsoft.com/office/drawing/2014/main" id="{B35F4C1A-202A-EE40-AA0D-D33F105B8CB7}"/>
              </a:ext>
            </a:extLst>
          </p:cNvPr>
          <p:cNvSpPr txBox="1">
            <a:spLocks/>
          </p:cNvSpPr>
          <p:nvPr/>
        </p:nvSpPr>
        <p:spPr bwMode="gray">
          <a:xfrm>
            <a:off x="540000" y="432000"/>
            <a:ext cx="11109600" cy="1080000"/>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1800" b="0" i="0" kern="1200">
                <a:solidFill>
                  <a:schemeClr val="tx1"/>
                </a:solidFill>
                <a:latin typeface="Gotham HTF Medium" charset="0"/>
                <a:ea typeface="Gotham HTF Medium" charset="0"/>
                <a:cs typeface="Gotham HTF Medium" charset="0"/>
              </a:defRPr>
            </a:lvl1pPr>
          </a:lstStyle>
          <a:p>
            <a:r>
              <a:rPr lang="en-US" sz="3200">
                <a:latin typeface="Segoe UI" panose="020B0502040204020203" pitchFamily="34" charset="0"/>
                <a:cs typeface="Segoe UI" panose="020B0502040204020203" pitchFamily="34" charset="0"/>
              </a:rPr>
              <a:t>BUSINESS INTELLIGENCE AND ANALYTICS</a:t>
            </a:r>
          </a:p>
        </p:txBody>
      </p:sp>
      <p:sp>
        <p:nvSpPr>
          <p:cNvPr id="40" name="Textplatzhalter 4">
            <a:extLst>
              <a:ext uri="{FF2B5EF4-FFF2-40B4-BE49-F238E27FC236}">
                <a16:creationId xmlns:a16="http://schemas.microsoft.com/office/drawing/2014/main" id="{AEC56D45-65FC-3C44-8F55-A6B3FAB6785F}"/>
              </a:ext>
            </a:extLst>
          </p:cNvPr>
          <p:cNvSpPr txBox="1">
            <a:spLocks/>
          </p:cNvSpPr>
          <p:nvPr/>
        </p:nvSpPr>
        <p:spPr bwMode="gray">
          <a:xfrm>
            <a:off x="442010" y="925418"/>
            <a:ext cx="11109600" cy="540000"/>
          </a:xfrm>
          <a:prstGeom prst="rect">
            <a:avLst/>
          </a:prstGeom>
        </p:spPr>
        <p:txBody>
          <a:bodyPr/>
          <a:lstStyle>
            <a:lvl1pPr marL="270000" indent="-270000" algn="l" defTabSz="914400" rtl="0" eaLnBrk="1" latinLnBrk="0" hangingPunct="1">
              <a:lnSpc>
                <a:spcPct val="90000"/>
              </a:lnSpc>
              <a:spcBef>
                <a:spcPts val="0"/>
              </a:spcBef>
              <a:spcAft>
                <a:spcPts val="1000"/>
              </a:spcAft>
              <a:buFont typeface="Wingdings" panose="05000000000000000000" pitchFamily="2" charset="2"/>
              <a:buChar char="§"/>
              <a:defRPr sz="2200" kern="1200">
                <a:solidFill>
                  <a:schemeClr val="tx1"/>
                </a:solidFill>
                <a:latin typeface="+mn-lt"/>
                <a:ea typeface="+mn-ea"/>
                <a:cs typeface="+mn-cs"/>
              </a:defRPr>
            </a:lvl1pPr>
            <a:lvl2pPr marL="720000" indent="-270000" algn="l" defTabSz="914400" rtl="0" eaLnBrk="1" latinLnBrk="0" hangingPunct="1">
              <a:lnSpc>
                <a:spcPct val="90000"/>
              </a:lnSpc>
              <a:spcBef>
                <a:spcPts val="0"/>
              </a:spcBef>
              <a:spcAft>
                <a:spcPts val="1000"/>
              </a:spcAft>
              <a:buFont typeface="Calibri Light" panose="020F0302020204030204" pitchFamily="34" charset="0"/>
              <a:buChar char="–"/>
              <a:defRPr sz="2000" kern="1200">
                <a:solidFill>
                  <a:schemeClr val="tx1"/>
                </a:solidFill>
                <a:latin typeface="+mn-lt"/>
                <a:ea typeface="+mn-ea"/>
                <a:cs typeface="+mn-cs"/>
              </a:defRPr>
            </a:lvl2pPr>
            <a:lvl3pPr marL="1080000" indent="-270000" algn="l" defTabSz="914400" rtl="0" eaLnBrk="1" latinLnBrk="0" hangingPunct="1">
              <a:lnSpc>
                <a:spcPct val="90000"/>
              </a:lnSpc>
              <a:spcBef>
                <a:spcPts val="0"/>
              </a:spcBef>
              <a:spcAft>
                <a:spcPts val="1000"/>
              </a:spcAft>
              <a:buFont typeface="Calibri Light" panose="020F0302020204030204" pitchFamily="34" charset="0"/>
              <a:buChar char="–"/>
              <a:defRPr sz="1800" kern="1200">
                <a:solidFill>
                  <a:schemeClr val="tx1"/>
                </a:solidFill>
                <a:latin typeface="+mn-lt"/>
                <a:ea typeface="+mn-ea"/>
                <a:cs typeface="+mn-cs"/>
              </a:defRPr>
            </a:lvl3pPr>
            <a:lvl4pPr marL="144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4pPr>
            <a:lvl5pPr marL="180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endParaRPr lang="en-US">
              <a:latin typeface="Segoe UI" panose="020B0502040204020203" pitchFamily="34" charset="0"/>
              <a:cs typeface="Segoe UI" panose="020B0502040204020203" pitchFamily="34" charset="0"/>
            </a:endParaRPr>
          </a:p>
        </p:txBody>
      </p:sp>
      <p:sp>
        <p:nvSpPr>
          <p:cNvPr id="34" name="Marcador de número de diapositiva 6">
            <a:extLst>
              <a:ext uri="{FF2B5EF4-FFF2-40B4-BE49-F238E27FC236}">
                <a16:creationId xmlns:a16="http://schemas.microsoft.com/office/drawing/2014/main" id="{2980B578-D60A-8C49-AF77-F4E652E710BD}"/>
              </a:ext>
            </a:extLst>
          </p:cNvPr>
          <p:cNvSpPr txBox="1">
            <a:spLocks/>
          </p:cNvSpPr>
          <p:nvPr/>
        </p:nvSpPr>
        <p:spPr>
          <a:xfrm>
            <a:off x="612648" y="6382512"/>
            <a:ext cx="900000" cy="360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2CEFE82-39F2-4F47-8A0C-D5AB3496FA5C}" type="slidenum">
              <a:rPr lang="en-US" sz="1200" smtClean="0">
                <a:solidFill>
                  <a:schemeClr val="bg1">
                    <a:lumMod val="50000"/>
                  </a:schemeClr>
                </a:solidFill>
                <a:latin typeface="Segoe UI" panose="020B0502040204020203" pitchFamily="34" charset="0"/>
                <a:cs typeface="Segoe UI" panose="020B0502040204020203" pitchFamily="34" charset="0"/>
              </a:rPr>
              <a:pPr/>
              <a:t>6</a:t>
            </a:fld>
            <a:endParaRPr lang="en-US" sz="1200">
              <a:solidFill>
                <a:schemeClr val="bg1">
                  <a:lumMod val="50000"/>
                </a:schemeClr>
              </a:solidFill>
              <a:latin typeface="Segoe UI" panose="020B0502040204020203" pitchFamily="34" charset="0"/>
              <a:cs typeface="Segoe UI" panose="020B0502040204020203" pitchFamily="34" charset="0"/>
            </a:endParaRPr>
          </a:p>
        </p:txBody>
      </p:sp>
      <p:sp>
        <p:nvSpPr>
          <p:cNvPr id="37" name="Marcador de pie de página 1">
            <a:extLst>
              <a:ext uri="{FF2B5EF4-FFF2-40B4-BE49-F238E27FC236}">
                <a16:creationId xmlns:a16="http://schemas.microsoft.com/office/drawing/2014/main" id="{0D5CC853-2335-E143-AEA9-12FED90A994C}"/>
              </a:ext>
            </a:extLst>
          </p:cNvPr>
          <p:cNvSpPr txBox="1">
            <a:spLocks/>
          </p:cNvSpPr>
          <p:nvPr/>
        </p:nvSpPr>
        <p:spPr>
          <a:xfrm>
            <a:off x="8945959" y="6433815"/>
            <a:ext cx="3707605" cy="360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100">
                <a:solidFill>
                  <a:schemeClr val="bg1">
                    <a:lumMod val="50000"/>
                  </a:schemeClr>
                </a:solidFill>
                <a:latin typeface="Segoe UI" panose="020B0502040204020203" pitchFamily="34" charset="0"/>
                <a:cs typeface="Segoe UI" panose="020B0502040204020203" pitchFamily="34" charset="0"/>
              </a:rPr>
              <a:t>©2019 Virtuosity. All Rights Reserved.</a:t>
            </a:r>
          </a:p>
        </p:txBody>
      </p:sp>
      <p:cxnSp>
        <p:nvCxnSpPr>
          <p:cNvPr id="39" name="Straight Connector 38">
            <a:extLst>
              <a:ext uri="{FF2B5EF4-FFF2-40B4-BE49-F238E27FC236}">
                <a16:creationId xmlns:a16="http://schemas.microsoft.com/office/drawing/2014/main" id="{BF753357-EA4D-F344-BBE2-58DE818CFCD9}"/>
              </a:ext>
            </a:extLst>
          </p:cNvPr>
          <p:cNvCxnSpPr>
            <a:cxnSpLocks/>
          </p:cNvCxnSpPr>
          <p:nvPr/>
        </p:nvCxnSpPr>
        <p:spPr>
          <a:xfrm>
            <a:off x="1261348" y="2538953"/>
            <a:ext cx="9355184" cy="0"/>
          </a:xfrm>
          <a:prstGeom prst="line">
            <a:avLst/>
          </a:prstGeom>
          <a:ln w="15875">
            <a:prstDash val="solid"/>
            <a:tailEnd type="triangle"/>
          </a:ln>
          <a:effectLst/>
        </p:spPr>
        <p:style>
          <a:lnRef idx="2">
            <a:schemeClr val="accent1"/>
          </a:lnRef>
          <a:fillRef idx="0">
            <a:schemeClr val="accent1"/>
          </a:fillRef>
          <a:effectRef idx="1">
            <a:schemeClr val="accent1"/>
          </a:effectRef>
          <a:fontRef idx="minor">
            <a:schemeClr val="tx1"/>
          </a:fontRef>
        </p:style>
      </p:cxnSp>
      <p:sp>
        <p:nvSpPr>
          <p:cNvPr id="41" name="Oval 40">
            <a:extLst>
              <a:ext uri="{FF2B5EF4-FFF2-40B4-BE49-F238E27FC236}">
                <a16:creationId xmlns:a16="http://schemas.microsoft.com/office/drawing/2014/main" id="{1E005FC0-9D4E-C040-8E3A-3A129041D8DC}"/>
              </a:ext>
            </a:extLst>
          </p:cNvPr>
          <p:cNvSpPr/>
          <p:nvPr/>
        </p:nvSpPr>
        <p:spPr>
          <a:xfrm>
            <a:off x="7934280" y="2028072"/>
            <a:ext cx="624535" cy="624535"/>
          </a:xfrm>
          <a:prstGeom prst="ellipse">
            <a:avLst/>
          </a:prstGeom>
          <a:solidFill>
            <a:schemeClr val="bg2"/>
          </a:solidFill>
          <a:ln w="15875">
            <a:solidFill>
              <a:srgbClr val="0F5183"/>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54" fontAlgn="base">
              <a:spcBef>
                <a:spcPct val="0"/>
              </a:spcBef>
              <a:spcAft>
                <a:spcPct val="0"/>
              </a:spcAft>
              <a:defRPr/>
            </a:pPr>
            <a:endParaRPr lang="en-US" sz="2400">
              <a:solidFill>
                <a:srgbClr val="B3B3B3"/>
              </a:solidFill>
              <a:latin typeface="Segoe UI" panose="020B0502040204020203" pitchFamily="34" charset="0"/>
              <a:cs typeface="Segoe UI" panose="020B0502040204020203" pitchFamily="34" charset="0"/>
            </a:endParaRPr>
          </a:p>
        </p:txBody>
      </p:sp>
      <p:sp>
        <p:nvSpPr>
          <p:cNvPr id="42" name="Oval 41">
            <a:extLst>
              <a:ext uri="{FF2B5EF4-FFF2-40B4-BE49-F238E27FC236}">
                <a16:creationId xmlns:a16="http://schemas.microsoft.com/office/drawing/2014/main" id="{0BC56A09-34AE-464B-B04D-BAD8B3078425}"/>
              </a:ext>
            </a:extLst>
          </p:cNvPr>
          <p:cNvSpPr/>
          <p:nvPr/>
        </p:nvSpPr>
        <p:spPr>
          <a:xfrm>
            <a:off x="4372275" y="2025414"/>
            <a:ext cx="624535" cy="624535"/>
          </a:xfrm>
          <a:prstGeom prst="ellipse">
            <a:avLst/>
          </a:prstGeom>
          <a:solidFill>
            <a:schemeClr val="bg2"/>
          </a:solidFill>
          <a:ln w="15875">
            <a:solidFill>
              <a:srgbClr val="0F5183"/>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54" fontAlgn="base">
              <a:spcBef>
                <a:spcPct val="0"/>
              </a:spcBef>
              <a:spcAft>
                <a:spcPct val="0"/>
              </a:spcAft>
              <a:defRPr/>
            </a:pPr>
            <a:endParaRPr lang="en-US" sz="2400">
              <a:solidFill>
                <a:srgbClr val="B3B3B3"/>
              </a:solidFill>
              <a:latin typeface="Segoe UI" panose="020B0502040204020203" pitchFamily="34" charset="0"/>
              <a:cs typeface="Segoe UI" panose="020B0502040204020203" pitchFamily="34" charset="0"/>
            </a:endParaRPr>
          </a:p>
        </p:txBody>
      </p:sp>
      <p:sp>
        <p:nvSpPr>
          <p:cNvPr id="43" name="Oval 42">
            <a:extLst>
              <a:ext uri="{FF2B5EF4-FFF2-40B4-BE49-F238E27FC236}">
                <a16:creationId xmlns:a16="http://schemas.microsoft.com/office/drawing/2014/main" id="{BE669880-32D5-B44B-ADB3-0DD343D55986}"/>
              </a:ext>
            </a:extLst>
          </p:cNvPr>
          <p:cNvSpPr/>
          <p:nvPr/>
        </p:nvSpPr>
        <p:spPr>
          <a:xfrm>
            <a:off x="1171948" y="2028073"/>
            <a:ext cx="624535" cy="624535"/>
          </a:xfrm>
          <a:prstGeom prst="ellipse">
            <a:avLst/>
          </a:prstGeom>
          <a:solidFill>
            <a:schemeClr val="bg2"/>
          </a:solidFill>
          <a:ln w="15875">
            <a:solidFill>
              <a:srgbClr val="0F5183"/>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54" fontAlgn="base">
              <a:spcBef>
                <a:spcPct val="0"/>
              </a:spcBef>
              <a:spcAft>
                <a:spcPct val="0"/>
              </a:spcAft>
              <a:defRPr/>
            </a:pPr>
            <a:endParaRPr lang="en-US" sz="2400">
              <a:solidFill>
                <a:srgbClr val="B3B3B3"/>
              </a:solidFill>
              <a:latin typeface="Segoe UI" panose="020B0502040204020203" pitchFamily="34" charset="0"/>
              <a:cs typeface="Segoe UI" panose="020B0502040204020203" pitchFamily="34" charset="0"/>
            </a:endParaRPr>
          </a:p>
        </p:txBody>
      </p:sp>
      <p:sp>
        <p:nvSpPr>
          <p:cNvPr id="44" name="TextBox 43">
            <a:extLst>
              <a:ext uri="{FF2B5EF4-FFF2-40B4-BE49-F238E27FC236}">
                <a16:creationId xmlns:a16="http://schemas.microsoft.com/office/drawing/2014/main" id="{DE2F6047-32F1-5A4F-B871-4F201CF71CD5}"/>
              </a:ext>
            </a:extLst>
          </p:cNvPr>
          <p:cNvSpPr txBox="1"/>
          <p:nvPr/>
        </p:nvSpPr>
        <p:spPr>
          <a:xfrm>
            <a:off x="1097280" y="2743200"/>
            <a:ext cx="3079749" cy="2314352"/>
          </a:xfrm>
          <a:prstGeom prst="rect">
            <a:avLst/>
          </a:prstGeom>
          <a:noFill/>
        </p:spPr>
        <p:txBody>
          <a:bodyPr wrap="square" rtlCol="0">
            <a:spAutoFit/>
          </a:bodyPr>
          <a:lstStyle/>
          <a:p>
            <a:pPr marL="171433" indent="-171433" defTabSz="457154" fontAlgn="base">
              <a:lnSpc>
                <a:spcPct val="150000"/>
              </a:lnSpc>
              <a:spcBef>
                <a:spcPct val="0"/>
              </a:spcBef>
              <a:spcAft>
                <a:spcPct val="0"/>
              </a:spcAft>
              <a:buFont typeface="Wingdings" pitchFamily="2" charset="2"/>
              <a:buChar char="ü"/>
              <a:defRPr/>
            </a:pPr>
            <a:r>
              <a:rPr lang="en-US" sz="1400">
                <a:solidFill>
                  <a:srgbClr val="FBFBFB">
                    <a:lumMod val="10000"/>
                  </a:srgbClr>
                </a:solidFill>
                <a:latin typeface="Segoe UI" panose="020B0502040204020203" pitchFamily="34" charset="0"/>
                <a:ea typeface="ＭＳ Ｐゴシック" charset="-128"/>
                <a:cs typeface="Segoe UI" panose="020B0502040204020203" pitchFamily="34" charset="0"/>
              </a:rPr>
              <a:t>Predictive Modeling and Artificial Intelligence</a:t>
            </a:r>
          </a:p>
          <a:p>
            <a:pPr marL="171433" indent="-171433" defTabSz="457154" fontAlgn="base">
              <a:lnSpc>
                <a:spcPct val="150000"/>
              </a:lnSpc>
              <a:spcBef>
                <a:spcPct val="0"/>
              </a:spcBef>
              <a:spcAft>
                <a:spcPct val="0"/>
              </a:spcAft>
              <a:buFont typeface="Wingdings" pitchFamily="2" charset="2"/>
              <a:buChar char="ü"/>
              <a:defRPr/>
            </a:pPr>
            <a:r>
              <a:rPr lang="en-US" sz="1400">
                <a:solidFill>
                  <a:srgbClr val="FBFBFB">
                    <a:lumMod val="10000"/>
                  </a:srgbClr>
                </a:solidFill>
                <a:latin typeface="Segoe UI" panose="020B0502040204020203" pitchFamily="34" charset="0"/>
                <a:ea typeface="ＭＳ Ｐゴシック" charset="-128"/>
                <a:cs typeface="Segoe UI" panose="020B0502040204020203" pitchFamily="34" charset="0"/>
              </a:rPr>
              <a:t>Data Consolidation, Aggregation, and Management</a:t>
            </a:r>
          </a:p>
          <a:p>
            <a:pPr marL="171433" indent="-171433" defTabSz="457154" fontAlgn="base">
              <a:lnSpc>
                <a:spcPct val="150000"/>
              </a:lnSpc>
              <a:spcBef>
                <a:spcPct val="0"/>
              </a:spcBef>
              <a:spcAft>
                <a:spcPct val="0"/>
              </a:spcAft>
              <a:buFont typeface="Wingdings" pitchFamily="2" charset="2"/>
              <a:buChar char="ü"/>
              <a:defRPr/>
            </a:pPr>
            <a:r>
              <a:rPr lang="en-US" sz="1400">
                <a:solidFill>
                  <a:srgbClr val="FBFBFB">
                    <a:lumMod val="10000"/>
                  </a:srgbClr>
                </a:solidFill>
                <a:latin typeface="Segoe UI" panose="020B0502040204020203" pitchFamily="34" charset="0"/>
                <a:ea typeface="ＭＳ Ｐゴシック" charset="-128"/>
                <a:cs typeface="Segoe UI" panose="020B0502040204020203" pitchFamily="34" charset="0"/>
              </a:rPr>
              <a:t>Reporting and Visualization</a:t>
            </a:r>
          </a:p>
          <a:p>
            <a:pPr marL="171433" indent="-171433" defTabSz="457154" fontAlgn="base">
              <a:lnSpc>
                <a:spcPct val="150000"/>
              </a:lnSpc>
              <a:spcBef>
                <a:spcPct val="0"/>
              </a:spcBef>
              <a:spcAft>
                <a:spcPct val="0"/>
              </a:spcAft>
              <a:buFont typeface="Wingdings" pitchFamily="2" charset="2"/>
              <a:buChar char="ü"/>
              <a:defRPr/>
            </a:pPr>
            <a:r>
              <a:rPr lang="en-US" sz="1400">
                <a:solidFill>
                  <a:srgbClr val="FBFBFB">
                    <a:lumMod val="10000"/>
                  </a:srgbClr>
                </a:solidFill>
                <a:latin typeface="Segoe UI" panose="020B0502040204020203" pitchFamily="34" charset="0"/>
                <a:ea typeface="ＭＳ Ｐゴシック" charset="-128"/>
                <a:cs typeface="Segoe UI" panose="020B0502040204020203" pitchFamily="34" charset="0"/>
              </a:rPr>
              <a:t>Data and Schema Mapping</a:t>
            </a:r>
          </a:p>
          <a:p>
            <a:pPr marL="171433" indent="-171433" defTabSz="457154" fontAlgn="base">
              <a:lnSpc>
                <a:spcPct val="150000"/>
              </a:lnSpc>
              <a:spcBef>
                <a:spcPct val="0"/>
              </a:spcBef>
              <a:spcAft>
                <a:spcPct val="0"/>
              </a:spcAft>
              <a:buFont typeface="Wingdings" pitchFamily="2" charset="2"/>
              <a:buChar char="ü"/>
              <a:defRPr/>
            </a:pPr>
            <a:r>
              <a:rPr lang="en-US" sz="1400">
                <a:solidFill>
                  <a:srgbClr val="FBFBFB">
                    <a:lumMod val="10000"/>
                  </a:srgbClr>
                </a:solidFill>
                <a:latin typeface="Segoe UI" panose="020B0502040204020203" pitchFamily="34" charset="0"/>
                <a:ea typeface="ＭＳ Ｐゴシック" charset="-128"/>
                <a:cs typeface="Segoe UI" panose="020B0502040204020203" pitchFamily="34" charset="0"/>
              </a:rPr>
              <a:t>Data Parsing and Migration</a:t>
            </a:r>
          </a:p>
        </p:txBody>
      </p:sp>
      <p:sp>
        <p:nvSpPr>
          <p:cNvPr id="45" name="Rectangle 44">
            <a:extLst>
              <a:ext uri="{FF2B5EF4-FFF2-40B4-BE49-F238E27FC236}">
                <a16:creationId xmlns:a16="http://schemas.microsoft.com/office/drawing/2014/main" id="{5915F2DE-E40B-D14E-AF76-C66E2C52C013}"/>
              </a:ext>
            </a:extLst>
          </p:cNvPr>
          <p:cNvSpPr/>
          <p:nvPr/>
        </p:nvSpPr>
        <p:spPr>
          <a:xfrm>
            <a:off x="6532000" y="2276866"/>
            <a:ext cx="3091062" cy="1042602"/>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54" fontAlgn="base">
              <a:spcBef>
                <a:spcPct val="0"/>
              </a:spcBef>
              <a:spcAft>
                <a:spcPct val="0"/>
              </a:spcAft>
              <a:defRPr/>
            </a:pPr>
            <a:endParaRPr lang="en-US" sz="2400">
              <a:solidFill>
                <a:srgbClr val="FBFBFB">
                  <a:lumMod val="10000"/>
                </a:srgbClr>
              </a:solidFill>
              <a:latin typeface="Segoe UI" panose="020B0502040204020203" pitchFamily="34" charset="0"/>
              <a:cs typeface="Segoe UI" panose="020B0502040204020203" pitchFamily="34" charset="0"/>
            </a:endParaRPr>
          </a:p>
        </p:txBody>
      </p:sp>
      <p:sp>
        <p:nvSpPr>
          <p:cNvPr id="46" name="Rectangle 45">
            <a:extLst>
              <a:ext uri="{FF2B5EF4-FFF2-40B4-BE49-F238E27FC236}">
                <a16:creationId xmlns:a16="http://schemas.microsoft.com/office/drawing/2014/main" id="{FD4FAEA6-D1DE-2B4F-A0A1-173D78105C35}"/>
              </a:ext>
            </a:extLst>
          </p:cNvPr>
          <p:cNvSpPr/>
          <p:nvPr/>
        </p:nvSpPr>
        <p:spPr>
          <a:xfrm>
            <a:off x="8046720" y="2743200"/>
            <a:ext cx="2960848" cy="2637517"/>
          </a:xfrm>
          <a:prstGeom prst="rect">
            <a:avLst/>
          </a:prstGeom>
          <a:noFill/>
        </p:spPr>
        <p:txBody>
          <a:bodyPr wrap="square">
            <a:spAutoFit/>
          </a:bodyPr>
          <a:lstStyle/>
          <a:p>
            <a:pPr marL="171433" lvl="1" indent="-171433" defTabSz="457154" fontAlgn="base">
              <a:lnSpc>
                <a:spcPct val="150000"/>
              </a:lnSpc>
              <a:spcBef>
                <a:spcPct val="0"/>
              </a:spcBef>
              <a:spcAft>
                <a:spcPct val="0"/>
              </a:spcAft>
              <a:buFont typeface="Wingdings" pitchFamily="2" charset="2"/>
              <a:buChar char="ü"/>
              <a:defRPr/>
            </a:pPr>
            <a:r>
              <a:rPr lang="en-US" sz="1400">
                <a:solidFill>
                  <a:srgbClr val="FBFBFB">
                    <a:lumMod val="10000"/>
                  </a:srgbClr>
                </a:solidFill>
                <a:latin typeface="Segoe UI" panose="020B0502040204020203" pitchFamily="34" charset="0"/>
                <a:ea typeface="ＭＳ Ｐゴシック" charset="-128"/>
                <a:cs typeface="Segoe UI" panose="020B0502040204020203" pitchFamily="34" charset="0"/>
              </a:rPr>
              <a:t>Valuable business insights</a:t>
            </a:r>
          </a:p>
          <a:p>
            <a:pPr marL="171433" lvl="1" indent="-171433" defTabSz="457154" fontAlgn="base">
              <a:lnSpc>
                <a:spcPct val="150000"/>
              </a:lnSpc>
              <a:spcBef>
                <a:spcPct val="0"/>
              </a:spcBef>
              <a:spcAft>
                <a:spcPct val="0"/>
              </a:spcAft>
              <a:buFont typeface="Wingdings" pitchFamily="2" charset="2"/>
              <a:buChar char="ü"/>
              <a:defRPr/>
            </a:pPr>
            <a:r>
              <a:rPr lang="en-US" sz="1400">
                <a:solidFill>
                  <a:srgbClr val="FBFBFB">
                    <a:lumMod val="10000"/>
                  </a:srgbClr>
                </a:solidFill>
                <a:latin typeface="Segoe UI" panose="020B0502040204020203" pitchFamily="34" charset="0"/>
                <a:ea typeface="ＭＳ Ｐゴシック" charset="-128"/>
                <a:cs typeface="Segoe UI" panose="020B0502040204020203" pitchFamily="34" charset="0"/>
              </a:rPr>
              <a:t>Performance management</a:t>
            </a:r>
          </a:p>
          <a:p>
            <a:pPr marL="171433" lvl="1" indent="-171433" defTabSz="457154" fontAlgn="base">
              <a:lnSpc>
                <a:spcPct val="150000"/>
              </a:lnSpc>
              <a:spcBef>
                <a:spcPct val="0"/>
              </a:spcBef>
              <a:spcAft>
                <a:spcPct val="0"/>
              </a:spcAft>
              <a:buFont typeface="Wingdings" pitchFamily="2" charset="2"/>
              <a:buChar char="ü"/>
              <a:defRPr/>
            </a:pPr>
            <a:r>
              <a:rPr lang="en-US" sz="1400">
                <a:solidFill>
                  <a:srgbClr val="FBFBFB">
                    <a:lumMod val="10000"/>
                  </a:srgbClr>
                </a:solidFill>
                <a:latin typeface="Segoe UI" panose="020B0502040204020203" pitchFamily="34" charset="0"/>
                <a:ea typeface="ＭＳ Ｐゴシック" charset="-128"/>
                <a:cs typeface="Segoe UI" panose="020B0502040204020203" pitchFamily="34" charset="0"/>
              </a:rPr>
              <a:t>Benchmarking</a:t>
            </a:r>
          </a:p>
          <a:p>
            <a:pPr marL="171433" lvl="1" indent="-171433" defTabSz="457154" fontAlgn="base">
              <a:lnSpc>
                <a:spcPct val="150000"/>
              </a:lnSpc>
              <a:spcBef>
                <a:spcPct val="0"/>
              </a:spcBef>
              <a:spcAft>
                <a:spcPct val="0"/>
              </a:spcAft>
              <a:buFont typeface="Wingdings" pitchFamily="2" charset="2"/>
              <a:buChar char="ü"/>
              <a:defRPr/>
            </a:pPr>
            <a:r>
              <a:rPr lang="en-US" sz="1400">
                <a:solidFill>
                  <a:srgbClr val="FBFBFB">
                    <a:lumMod val="10000"/>
                  </a:srgbClr>
                </a:solidFill>
                <a:latin typeface="Segoe UI" panose="020B0502040204020203" pitchFamily="34" charset="0"/>
                <a:ea typeface="ＭＳ Ｐゴシック" charset="-128"/>
                <a:cs typeface="Segoe UI" panose="020B0502040204020203" pitchFamily="34" charset="0"/>
              </a:rPr>
              <a:t>Data driven decision making</a:t>
            </a:r>
          </a:p>
          <a:p>
            <a:pPr marL="171433" lvl="1" indent="-171433" defTabSz="457154" fontAlgn="base">
              <a:lnSpc>
                <a:spcPct val="150000"/>
              </a:lnSpc>
              <a:spcBef>
                <a:spcPct val="0"/>
              </a:spcBef>
              <a:spcAft>
                <a:spcPct val="0"/>
              </a:spcAft>
              <a:buFont typeface="Wingdings" pitchFamily="2" charset="2"/>
              <a:buChar char="ü"/>
              <a:defRPr/>
            </a:pPr>
            <a:r>
              <a:rPr lang="en-US" sz="1400">
                <a:solidFill>
                  <a:srgbClr val="FBFBFB">
                    <a:lumMod val="10000"/>
                  </a:srgbClr>
                </a:solidFill>
                <a:latin typeface="Segoe UI" panose="020B0502040204020203" pitchFamily="34" charset="0"/>
                <a:ea typeface="ＭＳ Ｐゴシック" charset="-128"/>
                <a:cs typeface="Segoe UI" panose="020B0502040204020203" pitchFamily="34" charset="0"/>
              </a:rPr>
              <a:t>Accelerate ROI</a:t>
            </a:r>
          </a:p>
          <a:p>
            <a:pPr marL="285750" lvl="1" indent="-285750" defTabSz="457154" fontAlgn="base">
              <a:lnSpc>
                <a:spcPct val="150000"/>
              </a:lnSpc>
              <a:spcBef>
                <a:spcPct val="0"/>
              </a:spcBef>
              <a:spcAft>
                <a:spcPct val="0"/>
              </a:spcAft>
              <a:buFont typeface="Wingdings" panose="05000000000000000000" pitchFamily="2" charset="2"/>
              <a:buChar char="ü"/>
              <a:defRPr/>
            </a:pPr>
            <a:endParaRPr lang="en-US" sz="1400">
              <a:solidFill>
                <a:srgbClr val="FBFBFB">
                  <a:lumMod val="10000"/>
                </a:srgbClr>
              </a:solidFill>
              <a:latin typeface="Segoe UI" panose="020B0502040204020203" pitchFamily="34" charset="0"/>
              <a:ea typeface="ＭＳ Ｐゴシック" charset="-128"/>
              <a:cs typeface="Segoe UI" panose="020B0502040204020203" pitchFamily="34" charset="0"/>
            </a:endParaRPr>
          </a:p>
          <a:p>
            <a:pPr marL="285750" lvl="1" indent="-285750" defTabSz="457154" fontAlgn="base">
              <a:lnSpc>
                <a:spcPct val="150000"/>
              </a:lnSpc>
              <a:spcBef>
                <a:spcPct val="0"/>
              </a:spcBef>
              <a:spcAft>
                <a:spcPct val="0"/>
              </a:spcAft>
              <a:buFont typeface="Wingdings" panose="05000000000000000000" pitchFamily="2" charset="2"/>
              <a:buChar char="ü"/>
              <a:defRPr/>
            </a:pPr>
            <a:endParaRPr lang="en-US" sz="1400">
              <a:solidFill>
                <a:srgbClr val="FBFBFB">
                  <a:lumMod val="10000"/>
                </a:srgbClr>
              </a:solidFill>
              <a:latin typeface="Segoe UI" panose="020B0502040204020203" pitchFamily="34" charset="0"/>
              <a:ea typeface="ＭＳ Ｐゴシック" charset="-128"/>
              <a:cs typeface="Segoe UI" panose="020B0502040204020203" pitchFamily="34" charset="0"/>
            </a:endParaRPr>
          </a:p>
          <a:p>
            <a:pPr marL="285750" lvl="1" indent="-285750" defTabSz="457154" fontAlgn="base">
              <a:lnSpc>
                <a:spcPct val="150000"/>
              </a:lnSpc>
              <a:spcBef>
                <a:spcPct val="0"/>
              </a:spcBef>
              <a:spcAft>
                <a:spcPct val="0"/>
              </a:spcAft>
              <a:buFont typeface="Wingdings" panose="05000000000000000000" pitchFamily="2" charset="2"/>
              <a:buChar char="ü"/>
              <a:defRPr/>
            </a:pPr>
            <a:endParaRPr lang="en-US" sz="1400">
              <a:solidFill>
                <a:srgbClr val="FBFBFB">
                  <a:lumMod val="10000"/>
                </a:srgbClr>
              </a:solidFill>
              <a:latin typeface="Segoe UI" panose="020B0502040204020203" pitchFamily="34" charset="0"/>
              <a:ea typeface="ＭＳ Ｐゴシック" charset="-128"/>
              <a:cs typeface="Segoe UI" panose="020B0502040204020203" pitchFamily="34" charset="0"/>
            </a:endParaRPr>
          </a:p>
        </p:txBody>
      </p:sp>
      <p:sp>
        <p:nvSpPr>
          <p:cNvPr id="47" name="Rectangle 46">
            <a:extLst>
              <a:ext uri="{FF2B5EF4-FFF2-40B4-BE49-F238E27FC236}">
                <a16:creationId xmlns:a16="http://schemas.microsoft.com/office/drawing/2014/main" id="{0E75CE3B-7F55-9942-84C1-76C3CBC6E4D4}"/>
              </a:ext>
            </a:extLst>
          </p:cNvPr>
          <p:cNvSpPr/>
          <p:nvPr/>
        </p:nvSpPr>
        <p:spPr>
          <a:xfrm>
            <a:off x="8602595" y="2164161"/>
            <a:ext cx="1524263" cy="400110"/>
          </a:xfrm>
          <a:prstGeom prst="rect">
            <a:avLst/>
          </a:prstGeom>
        </p:spPr>
        <p:txBody>
          <a:bodyPr wrap="none">
            <a:spAutoFit/>
          </a:bodyPr>
          <a:lstStyle/>
          <a:p>
            <a:pPr defTabSz="457154" fontAlgn="base">
              <a:spcBef>
                <a:spcPct val="0"/>
              </a:spcBef>
              <a:spcAft>
                <a:spcPct val="0"/>
              </a:spcAft>
              <a:defRPr/>
            </a:pPr>
            <a:r>
              <a:rPr lang="en-US" sz="2000">
                <a:solidFill>
                  <a:srgbClr val="FBFBFB">
                    <a:lumMod val="10000"/>
                  </a:srgbClr>
                </a:solidFill>
                <a:latin typeface="Segoe UI" panose="020B0502040204020203" pitchFamily="34" charset="0"/>
                <a:ea typeface="ＭＳ Ｐゴシック" charset="-128"/>
                <a:cs typeface="Segoe UI" panose="020B0502040204020203" pitchFamily="34" charset="0"/>
              </a:rPr>
              <a:t>OUTCOMES</a:t>
            </a:r>
            <a:endParaRPr lang="en-US" sz="2000">
              <a:solidFill>
                <a:srgbClr val="6D6D6D"/>
              </a:solidFill>
              <a:latin typeface="Segoe UI" panose="020B0502040204020203" pitchFamily="34" charset="0"/>
              <a:ea typeface="ＭＳ Ｐゴシック" charset="-128"/>
              <a:cs typeface="Segoe UI" panose="020B0502040204020203" pitchFamily="34" charset="0"/>
            </a:endParaRPr>
          </a:p>
        </p:txBody>
      </p:sp>
      <p:sp>
        <p:nvSpPr>
          <p:cNvPr id="48" name="Rectangle 47">
            <a:extLst>
              <a:ext uri="{FF2B5EF4-FFF2-40B4-BE49-F238E27FC236}">
                <a16:creationId xmlns:a16="http://schemas.microsoft.com/office/drawing/2014/main" id="{E9433E13-6270-9E45-AD5C-94901A361DB3}"/>
              </a:ext>
            </a:extLst>
          </p:cNvPr>
          <p:cNvSpPr/>
          <p:nvPr/>
        </p:nvSpPr>
        <p:spPr>
          <a:xfrm>
            <a:off x="4996810" y="2154145"/>
            <a:ext cx="1993687" cy="400110"/>
          </a:xfrm>
          <a:prstGeom prst="rect">
            <a:avLst/>
          </a:prstGeom>
        </p:spPr>
        <p:txBody>
          <a:bodyPr wrap="none">
            <a:spAutoFit/>
          </a:bodyPr>
          <a:lstStyle/>
          <a:p>
            <a:pPr defTabSz="457154" fontAlgn="base">
              <a:spcBef>
                <a:spcPct val="0"/>
              </a:spcBef>
              <a:spcAft>
                <a:spcPct val="0"/>
              </a:spcAft>
              <a:defRPr/>
            </a:pPr>
            <a:r>
              <a:rPr lang="en-US" sz="2000">
                <a:solidFill>
                  <a:srgbClr val="FBFBFB">
                    <a:lumMod val="10000"/>
                  </a:srgbClr>
                </a:solidFill>
                <a:latin typeface="Segoe UI" panose="020B0502040204020203" pitchFamily="34" charset="0"/>
                <a:ea typeface="ＭＳ Ｐゴシック" charset="-128"/>
                <a:cs typeface="Segoe UI" panose="020B0502040204020203" pitchFamily="34" charset="0"/>
              </a:rPr>
              <a:t>TECHNOLOGIES</a:t>
            </a:r>
            <a:endParaRPr lang="en-US" sz="2000">
              <a:solidFill>
                <a:srgbClr val="6D6D6D"/>
              </a:solidFill>
              <a:latin typeface="Segoe UI" panose="020B0502040204020203" pitchFamily="34" charset="0"/>
              <a:ea typeface="ＭＳ Ｐゴシック" charset="-128"/>
              <a:cs typeface="Segoe UI" panose="020B0502040204020203" pitchFamily="34" charset="0"/>
            </a:endParaRPr>
          </a:p>
        </p:txBody>
      </p:sp>
      <p:sp>
        <p:nvSpPr>
          <p:cNvPr id="49" name="Rectangle 48">
            <a:extLst>
              <a:ext uri="{FF2B5EF4-FFF2-40B4-BE49-F238E27FC236}">
                <a16:creationId xmlns:a16="http://schemas.microsoft.com/office/drawing/2014/main" id="{6FD1EDD0-E336-354A-82B2-C1196B35CE8E}"/>
              </a:ext>
            </a:extLst>
          </p:cNvPr>
          <p:cNvSpPr/>
          <p:nvPr/>
        </p:nvSpPr>
        <p:spPr>
          <a:xfrm>
            <a:off x="1818021" y="2171084"/>
            <a:ext cx="1673279" cy="400110"/>
          </a:xfrm>
          <a:prstGeom prst="rect">
            <a:avLst/>
          </a:prstGeom>
        </p:spPr>
        <p:txBody>
          <a:bodyPr wrap="none">
            <a:spAutoFit/>
          </a:bodyPr>
          <a:lstStyle/>
          <a:p>
            <a:pPr defTabSz="457154" fontAlgn="base">
              <a:spcBef>
                <a:spcPct val="0"/>
              </a:spcBef>
              <a:spcAft>
                <a:spcPct val="0"/>
              </a:spcAft>
              <a:defRPr/>
            </a:pPr>
            <a:r>
              <a:rPr lang="en-US" sz="2000">
                <a:solidFill>
                  <a:srgbClr val="FBFBFB">
                    <a:lumMod val="10000"/>
                  </a:srgbClr>
                </a:solidFill>
                <a:latin typeface="Segoe UI" panose="020B0502040204020203" pitchFamily="34" charset="0"/>
                <a:ea typeface="ＭＳ Ｐゴシック" charset="-128"/>
                <a:cs typeface="Segoe UI" panose="020B0502040204020203" pitchFamily="34" charset="0"/>
              </a:rPr>
              <a:t>CAPABILITIES</a:t>
            </a:r>
            <a:endParaRPr lang="en-US" sz="2000">
              <a:solidFill>
                <a:srgbClr val="6D6D6D"/>
              </a:solidFill>
              <a:latin typeface="Segoe UI" panose="020B0502040204020203" pitchFamily="34" charset="0"/>
              <a:ea typeface="ＭＳ Ｐゴシック" charset="-128"/>
              <a:cs typeface="Segoe UI" panose="020B0502040204020203" pitchFamily="34" charset="0"/>
            </a:endParaRPr>
          </a:p>
        </p:txBody>
      </p:sp>
      <p:pic>
        <p:nvPicPr>
          <p:cNvPr id="50" name="Picture 49">
            <a:extLst>
              <a:ext uri="{FF2B5EF4-FFF2-40B4-BE49-F238E27FC236}">
                <a16:creationId xmlns:a16="http://schemas.microsoft.com/office/drawing/2014/main" id="{DFC40710-8219-2446-989F-686860E16A5A}"/>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356094" y="2187320"/>
            <a:ext cx="296763" cy="298969"/>
          </a:xfrm>
          <a:prstGeom prst="rect">
            <a:avLst/>
          </a:prstGeom>
        </p:spPr>
      </p:pic>
      <p:pic>
        <p:nvPicPr>
          <p:cNvPr id="51" name="Picture 50">
            <a:extLst>
              <a:ext uri="{FF2B5EF4-FFF2-40B4-BE49-F238E27FC236}">
                <a16:creationId xmlns:a16="http://schemas.microsoft.com/office/drawing/2014/main" id="{FD05CCD5-F148-C542-87FE-0B6FB338F955}"/>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077531" y="2147475"/>
            <a:ext cx="336646" cy="414004"/>
          </a:xfrm>
          <a:prstGeom prst="rect">
            <a:avLst/>
          </a:prstGeom>
        </p:spPr>
      </p:pic>
      <p:pic>
        <p:nvPicPr>
          <p:cNvPr id="54" name="Picture 53">
            <a:extLst>
              <a:ext uri="{FF2B5EF4-FFF2-40B4-BE49-F238E27FC236}">
                <a16:creationId xmlns:a16="http://schemas.microsoft.com/office/drawing/2014/main" id="{C8F14D11-0907-AC44-A3F2-B5176B69BB71}"/>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683801" y="2793859"/>
            <a:ext cx="1205284" cy="398990"/>
          </a:xfrm>
          <a:prstGeom prst="rect">
            <a:avLst/>
          </a:prstGeom>
        </p:spPr>
      </p:pic>
      <p:pic>
        <p:nvPicPr>
          <p:cNvPr id="58" name="Picture 57">
            <a:extLst>
              <a:ext uri="{FF2B5EF4-FFF2-40B4-BE49-F238E27FC236}">
                <a16:creationId xmlns:a16="http://schemas.microsoft.com/office/drawing/2014/main" id="{4854976C-3572-BB49-89BC-8F37CE4193DC}"/>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5938940" y="3515629"/>
            <a:ext cx="802739" cy="265907"/>
          </a:xfrm>
          <a:prstGeom prst="rect">
            <a:avLst/>
          </a:prstGeom>
        </p:spPr>
      </p:pic>
      <p:grpSp>
        <p:nvGrpSpPr>
          <p:cNvPr id="62" name="Group 61">
            <a:extLst>
              <a:ext uri="{FF2B5EF4-FFF2-40B4-BE49-F238E27FC236}">
                <a16:creationId xmlns:a16="http://schemas.microsoft.com/office/drawing/2014/main" id="{A1D01CD0-4F8A-4A43-850E-FA1E3CFCD9C0}"/>
              </a:ext>
            </a:extLst>
          </p:cNvPr>
          <p:cNvGrpSpPr/>
          <p:nvPr/>
        </p:nvGrpSpPr>
        <p:grpSpPr>
          <a:xfrm>
            <a:off x="4590098" y="4672863"/>
            <a:ext cx="1554823" cy="345877"/>
            <a:chOff x="6836492" y="5379899"/>
            <a:chExt cx="1555024" cy="345922"/>
          </a:xfrm>
        </p:grpSpPr>
        <p:pic>
          <p:nvPicPr>
            <p:cNvPr id="64" name="Picture 63">
              <a:extLst>
                <a:ext uri="{FF2B5EF4-FFF2-40B4-BE49-F238E27FC236}">
                  <a16:creationId xmlns:a16="http://schemas.microsoft.com/office/drawing/2014/main" id="{F8790D52-B810-1649-BF29-6028D3922D4B}"/>
                </a:ext>
              </a:extLst>
            </p:cNvPr>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a:off x="6836492" y="5379899"/>
              <a:ext cx="439915" cy="345922"/>
            </a:xfrm>
            <a:prstGeom prst="rect">
              <a:avLst/>
            </a:prstGeom>
          </p:spPr>
        </p:pic>
        <p:pic>
          <p:nvPicPr>
            <p:cNvPr id="66" name="Picture 65">
              <a:extLst>
                <a:ext uri="{FF2B5EF4-FFF2-40B4-BE49-F238E27FC236}">
                  <a16:creationId xmlns:a16="http://schemas.microsoft.com/office/drawing/2014/main" id="{557AF560-FF85-0F47-8D79-D87D493EB44E}"/>
                </a:ext>
              </a:extLst>
            </p:cNvPr>
            <p:cNvPicPr>
              <a:picLocks noChangeAspect="1"/>
            </p:cNvPicPr>
            <p:nvPr/>
          </p:nvPicPr>
          <p:blipFill rotWithShape="1">
            <a:blip r:embed="rId8" cstate="print">
              <a:extLst>
                <a:ext uri="{28A0092B-C50C-407E-A947-70E740481C1C}">
                  <a14:useLocalDpi xmlns:a14="http://schemas.microsoft.com/office/drawing/2010/main"/>
                </a:ext>
              </a:extLst>
            </a:blip>
            <a:srcRect/>
            <a:stretch/>
          </p:blipFill>
          <p:spPr>
            <a:xfrm>
              <a:off x="7135767" y="5517843"/>
              <a:ext cx="1255749" cy="137432"/>
            </a:xfrm>
            <a:prstGeom prst="rect">
              <a:avLst/>
            </a:prstGeom>
          </p:spPr>
        </p:pic>
      </p:grpSp>
      <p:pic>
        <p:nvPicPr>
          <p:cNvPr id="68" name="Picture 67">
            <a:extLst>
              <a:ext uri="{FF2B5EF4-FFF2-40B4-BE49-F238E27FC236}">
                <a16:creationId xmlns:a16="http://schemas.microsoft.com/office/drawing/2014/main" id="{FFE18001-1617-FD46-93B4-9E96F67274A3}"/>
              </a:ext>
            </a:extLst>
          </p:cNvPr>
          <p:cNvPicPr>
            <a:picLocks noChangeAspect="1"/>
          </p:cNvPicPr>
          <p:nvPr/>
        </p:nvPicPr>
        <p:blipFill rotWithShape="1">
          <a:blip r:embed="rId9"/>
          <a:srcRect b="18234"/>
          <a:stretch/>
        </p:blipFill>
        <p:spPr>
          <a:xfrm>
            <a:off x="4434397" y="2135804"/>
            <a:ext cx="500291" cy="409071"/>
          </a:xfrm>
          <a:prstGeom prst="rect">
            <a:avLst/>
          </a:prstGeom>
        </p:spPr>
      </p:pic>
      <p:pic>
        <p:nvPicPr>
          <p:cNvPr id="2050" name="Picture 2" descr="https://mpbdevcontent.azureedge.net/Images/Logos/oracle.png">
            <a:extLst>
              <a:ext uri="{FF2B5EF4-FFF2-40B4-BE49-F238E27FC236}">
                <a16:creationId xmlns:a16="http://schemas.microsoft.com/office/drawing/2014/main" id="{2BF75527-A42C-4D57-BC42-E2CE38320B7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574403" y="2649949"/>
            <a:ext cx="1141926" cy="67669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mpbdevcontent.azureedge.net/Images/Logos/DB2.png">
            <a:extLst>
              <a:ext uri="{FF2B5EF4-FFF2-40B4-BE49-F238E27FC236}">
                <a16:creationId xmlns:a16="http://schemas.microsoft.com/office/drawing/2014/main" id="{D190D032-FF6F-4708-AE34-9AFC1B9A9978}"/>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608540" y="2673060"/>
            <a:ext cx="1141926" cy="676697"/>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s://mpbdevcontent.azureedge.net/Images/Logos/PostgreSQL.png">
            <a:extLst>
              <a:ext uri="{FF2B5EF4-FFF2-40B4-BE49-F238E27FC236}">
                <a16:creationId xmlns:a16="http://schemas.microsoft.com/office/drawing/2014/main" id="{414592B5-E38F-46A3-878C-03C45CC3B62D}"/>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604846" y="3345541"/>
            <a:ext cx="1141926" cy="676697"/>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https://mpbdevcontent.azureedge.net/Images/Logos/MySQL.png">
            <a:extLst>
              <a:ext uri="{FF2B5EF4-FFF2-40B4-BE49-F238E27FC236}">
                <a16:creationId xmlns:a16="http://schemas.microsoft.com/office/drawing/2014/main" id="{049CF576-B0E5-4690-A83C-48388EA111DF}"/>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854994" y="3272199"/>
            <a:ext cx="1044075" cy="618711"/>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https://mpbdevcontent.azureedge.net/Images/Logos/sql-server.png">
            <a:extLst>
              <a:ext uri="{FF2B5EF4-FFF2-40B4-BE49-F238E27FC236}">
                <a16:creationId xmlns:a16="http://schemas.microsoft.com/office/drawing/2014/main" id="{7C9078FE-A8AD-4E2A-9BEC-1E86D910DB48}"/>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574403" y="3982521"/>
            <a:ext cx="1246027" cy="738386"/>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Image result for spark logo">
            <a:extLst>
              <a:ext uri="{FF2B5EF4-FFF2-40B4-BE49-F238E27FC236}">
                <a16:creationId xmlns:a16="http://schemas.microsoft.com/office/drawing/2014/main" id="{FAEA83CB-24F6-43C6-B65A-BCAE62E8A4CA}"/>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868137" y="3881005"/>
            <a:ext cx="1003694" cy="751802"/>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CE3DA81A-C675-4831-8945-61DDCB7EAAC9}"/>
              </a:ext>
            </a:extLst>
          </p:cNvPr>
          <p:cNvPicPr>
            <a:picLocks noChangeAspect="1"/>
          </p:cNvPicPr>
          <p:nvPr/>
        </p:nvPicPr>
        <p:blipFill>
          <a:blip r:embed="rId16"/>
          <a:stretch>
            <a:fillRect/>
          </a:stretch>
        </p:blipFill>
        <p:spPr>
          <a:xfrm>
            <a:off x="6831030" y="4035771"/>
            <a:ext cx="1068039" cy="732027"/>
          </a:xfrm>
          <a:prstGeom prst="rect">
            <a:avLst/>
          </a:prstGeom>
        </p:spPr>
      </p:pic>
      <p:pic>
        <p:nvPicPr>
          <p:cNvPr id="4" name="Picture 3">
            <a:extLst>
              <a:ext uri="{FF2B5EF4-FFF2-40B4-BE49-F238E27FC236}">
                <a16:creationId xmlns:a16="http://schemas.microsoft.com/office/drawing/2014/main" id="{A92EEF09-5D5C-4B0C-A738-62BCD2D5706F}"/>
              </a:ext>
            </a:extLst>
          </p:cNvPr>
          <p:cNvPicPr>
            <a:picLocks noChangeAspect="1"/>
          </p:cNvPicPr>
          <p:nvPr/>
        </p:nvPicPr>
        <p:blipFill>
          <a:blip r:embed="rId17"/>
          <a:stretch>
            <a:fillRect/>
          </a:stretch>
        </p:blipFill>
        <p:spPr>
          <a:xfrm>
            <a:off x="4662454" y="5213566"/>
            <a:ext cx="1549976" cy="419785"/>
          </a:xfrm>
          <a:prstGeom prst="rect">
            <a:avLst/>
          </a:prstGeom>
        </p:spPr>
      </p:pic>
      <p:pic>
        <p:nvPicPr>
          <p:cNvPr id="6" name="Picture 5">
            <a:extLst>
              <a:ext uri="{FF2B5EF4-FFF2-40B4-BE49-F238E27FC236}">
                <a16:creationId xmlns:a16="http://schemas.microsoft.com/office/drawing/2014/main" id="{37F070CE-D623-4DE2-9DF9-84275795B86F}"/>
              </a:ext>
            </a:extLst>
          </p:cNvPr>
          <p:cNvPicPr>
            <a:picLocks noChangeAspect="1"/>
          </p:cNvPicPr>
          <p:nvPr/>
        </p:nvPicPr>
        <p:blipFill>
          <a:blip r:embed="rId18"/>
          <a:stretch>
            <a:fillRect/>
          </a:stretch>
        </p:blipFill>
        <p:spPr>
          <a:xfrm>
            <a:off x="6043060" y="4576497"/>
            <a:ext cx="828771" cy="551510"/>
          </a:xfrm>
          <a:prstGeom prst="rect">
            <a:avLst/>
          </a:prstGeom>
        </p:spPr>
      </p:pic>
      <p:sp>
        <p:nvSpPr>
          <p:cNvPr id="36" name="Text">
            <a:extLst>
              <a:ext uri="{FF2B5EF4-FFF2-40B4-BE49-F238E27FC236}">
                <a16:creationId xmlns:a16="http://schemas.microsoft.com/office/drawing/2014/main" id="{648686C1-6100-42AE-BEAF-75ED4A40ABD2}"/>
              </a:ext>
            </a:extLst>
          </p:cNvPr>
          <p:cNvSpPr txBox="1">
            <a:spLocks/>
          </p:cNvSpPr>
          <p:nvPr/>
        </p:nvSpPr>
        <p:spPr>
          <a:xfrm>
            <a:off x="1200" y="5817748"/>
            <a:ext cx="12189213" cy="1040252"/>
          </a:xfrm>
          <a:prstGeom prst="rect">
            <a:avLst/>
          </a:prstGeom>
          <a:solidFill>
            <a:schemeClr val="accent1">
              <a:lumMod val="50000"/>
            </a:schemeClr>
          </a:solidFill>
        </p:spPr>
        <p:txBody>
          <a:bodyPr/>
          <a:lstStyle>
            <a:lvl1pPr marL="270000" indent="-270000" algn="l" defTabSz="914400" rtl="0" eaLnBrk="1" latinLnBrk="0" hangingPunct="1">
              <a:lnSpc>
                <a:spcPct val="90000"/>
              </a:lnSpc>
              <a:spcBef>
                <a:spcPts val="0"/>
              </a:spcBef>
              <a:spcAft>
                <a:spcPts val="1000"/>
              </a:spcAft>
              <a:buFont typeface="Wingdings" panose="05000000000000000000" pitchFamily="2" charset="2"/>
              <a:buChar char="§"/>
              <a:defRPr sz="2200" kern="1200">
                <a:solidFill>
                  <a:schemeClr val="tx1"/>
                </a:solidFill>
                <a:latin typeface="+mn-lt"/>
                <a:ea typeface="+mn-ea"/>
                <a:cs typeface="+mn-cs"/>
              </a:defRPr>
            </a:lvl1pPr>
            <a:lvl2pPr marL="720000" indent="-270000" algn="l" defTabSz="914400" rtl="0" eaLnBrk="1" latinLnBrk="0" hangingPunct="1">
              <a:lnSpc>
                <a:spcPct val="90000"/>
              </a:lnSpc>
              <a:spcBef>
                <a:spcPts val="0"/>
              </a:spcBef>
              <a:spcAft>
                <a:spcPts val="1000"/>
              </a:spcAft>
              <a:buFont typeface="Calibri Light" panose="020F0302020204030204" pitchFamily="34" charset="0"/>
              <a:buChar char="–"/>
              <a:defRPr sz="2000" kern="1200">
                <a:solidFill>
                  <a:schemeClr val="tx1"/>
                </a:solidFill>
                <a:latin typeface="+mn-lt"/>
                <a:ea typeface="+mn-ea"/>
                <a:cs typeface="+mn-cs"/>
              </a:defRPr>
            </a:lvl2pPr>
            <a:lvl3pPr marL="1080000" indent="-270000" algn="l" defTabSz="914400" rtl="0" eaLnBrk="1" latinLnBrk="0" hangingPunct="1">
              <a:lnSpc>
                <a:spcPct val="90000"/>
              </a:lnSpc>
              <a:spcBef>
                <a:spcPts val="0"/>
              </a:spcBef>
              <a:spcAft>
                <a:spcPts val="1000"/>
              </a:spcAft>
              <a:buFont typeface="Calibri Light" panose="020F0302020204030204" pitchFamily="34" charset="0"/>
              <a:buChar char="–"/>
              <a:defRPr sz="1800" kern="1200">
                <a:solidFill>
                  <a:schemeClr val="tx1"/>
                </a:solidFill>
                <a:latin typeface="+mn-lt"/>
                <a:ea typeface="+mn-ea"/>
                <a:cs typeface="+mn-cs"/>
              </a:defRPr>
            </a:lvl3pPr>
            <a:lvl4pPr marL="144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4pPr>
            <a:lvl5pPr marL="180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80000"/>
              </a:lnSpc>
              <a:buNone/>
            </a:pPr>
            <a:endParaRPr lang="en-US" sz="6000">
              <a:latin typeface="Segoe UI" panose="020B0502040204020203" pitchFamily="34" charset="0"/>
              <a:cs typeface="Segoe UI" panose="020B0502040204020203" pitchFamily="34" charset="0"/>
            </a:endParaRPr>
          </a:p>
        </p:txBody>
      </p:sp>
      <p:pic>
        <p:nvPicPr>
          <p:cNvPr id="52" name="Picture 51">
            <a:extLst>
              <a:ext uri="{FF2B5EF4-FFF2-40B4-BE49-F238E27FC236}">
                <a16:creationId xmlns:a16="http://schemas.microsoft.com/office/drawing/2014/main" id="{9FC76C85-3365-4C75-9287-27E440B39955}"/>
              </a:ext>
            </a:extLst>
          </p:cNvPr>
          <p:cNvPicPr>
            <a:picLocks noChangeAspect="1"/>
          </p:cNvPicPr>
          <p:nvPr/>
        </p:nvPicPr>
        <p:blipFill>
          <a:blip r:embed="rId2"/>
          <a:stretch>
            <a:fillRect/>
          </a:stretch>
        </p:blipFill>
        <p:spPr>
          <a:xfrm>
            <a:off x="11586638" y="6185211"/>
            <a:ext cx="503583" cy="497208"/>
          </a:xfrm>
          <a:prstGeom prst="rect">
            <a:avLst/>
          </a:prstGeom>
        </p:spPr>
      </p:pic>
      <p:sp>
        <p:nvSpPr>
          <p:cNvPr id="53" name="Marcador de pie de página 1">
            <a:extLst>
              <a:ext uri="{FF2B5EF4-FFF2-40B4-BE49-F238E27FC236}">
                <a16:creationId xmlns:a16="http://schemas.microsoft.com/office/drawing/2014/main" id="{A16C0479-DC65-4457-B731-C51BF7F36B96}"/>
              </a:ext>
            </a:extLst>
          </p:cNvPr>
          <p:cNvSpPr txBox="1">
            <a:spLocks/>
          </p:cNvSpPr>
          <p:nvPr/>
        </p:nvSpPr>
        <p:spPr>
          <a:xfrm>
            <a:off x="8830346" y="6449628"/>
            <a:ext cx="3707605" cy="360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100">
                <a:solidFill>
                  <a:schemeClr val="bg1">
                    <a:lumMod val="50000"/>
                  </a:schemeClr>
                </a:solidFill>
                <a:latin typeface="Segoe UI" panose="020B0502040204020203" pitchFamily="34" charset="0"/>
                <a:cs typeface="Segoe UI" panose="020B0502040204020203" pitchFamily="34" charset="0"/>
              </a:rPr>
              <a:t>©2019 Virtuosity. All Rights Reserved.</a:t>
            </a:r>
          </a:p>
        </p:txBody>
      </p:sp>
      <p:sp>
        <p:nvSpPr>
          <p:cNvPr id="55" name="Marcador de número de diapositiva 6">
            <a:extLst>
              <a:ext uri="{FF2B5EF4-FFF2-40B4-BE49-F238E27FC236}">
                <a16:creationId xmlns:a16="http://schemas.microsoft.com/office/drawing/2014/main" id="{F75985F5-4339-40E7-8C0A-E0351A0D6921}"/>
              </a:ext>
            </a:extLst>
          </p:cNvPr>
          <p:cNvSpPr txBox="1">
            <a:spLocks/>
          </p:cNvSpPr>
          <p:nvPr/>
        </p:nvSpPr>
        <p:spPr>
          <a:xfrm>
            <a:off x="612648" y="6382512"/>
            <a:ext cx="900000" cy="360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2CEFE82-39F2-4F47-8A0C-D5AB3496FA5C}" type="slidenum">
              <a:rPr lang="en-US" sz="1200" smtClean="0">
                <a:solidFill>
                  <a:schemeClr val="bg1">
                    <a:lumMod val="50000"/>
                  </a:schemeClr>
                </a:solidFill>
                <a:latin typeface="Segoe UI" panose="020B0502040204020203" pitchFamily="34" charset="0"/>
                <a:cs typeface="Segoe UI" panose="020B0502040204020203" pitchFamily="34" charset="0"/>
              </a:rPr>
              <a:pPr/>
              <a:t>6</a:t>
            </a:fld>
            <a:endParaRPr lang="en-US" sz="1200">
              <a:solidFill>
                <a:schemeClr val="bg1">
                  <a:lumMod val="50000"/>
                </a:schemeClr>
              </a:solidFill>
              <a:latin typeface="Segoe UI" panose="020B0502040204020203" pitchFamily="34" charset="0"/>
              <a:cs typeface="Segoe UI" panose="020B0502040204020203" pitchFamily="34" charset="0"/>
            </a:endParaRPr>
          </a:p>
        </p:txBody>
      </p:sp>
      <p:sp>
        <p:nvSpPr>
          <p:cNvPr id="56" name="Triangle">
            <a:extLst>
              <a:ext uri="{FF2B5EF4-FFF2-40B4-BE49-F238E27FC236}">
                <a16:creationId xmlns:a16="http://schemas.microsoft.com/office/drawing/2014/main" id="{2AF62981-59E8-4802-B509-93AC31704F6E}"/>
              </a:ext>
            </a:extLst>
          </p:cNvPr>
          <p:cNvSpPr/>
          <p:nvPr/>
        </p:nvSpPr>
        <p:spPr bwMode="gray">
          <a:xfrm rot="10800000">
            <a:off x="9878603" y="5787615"/>
            <a:ext cx="543550" cy="349795"/>
          </a:xfrm>
          <a:prstGeom prst="triangle">
            <a:avLst/>
          </a:prstGeom>
          <a:solidFill>
            <a:schemeClr val="bg1"/>
          </a:solidFill>
          <a:ln w="12700">
            <a:noFill/>
            <a:round/>
            <a:headEnd/>
            <a:tailEnd/>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Tree>
    <p:extLst>
      <p:ext uri="{BB962C8B-B14F-4D97-AF65-F5344CB8AC3E}">
        <p14:creationId xmlns:p14="http://schemas.microsoft.com/office/powerpoint/2010/main" val="8486361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34">
            <a:extLst>
              <a:ext uri="{FF2B5EF4-FFF2-40B4-BE49-F238E27FC236}">
                <a16:creationId xmlns:a16="http://schemas.microsoft.com/office/drawing/2014/main" id="{81489F92-AB31-4443-ABD4-A1F25841D9AB}"/>
              </a:ext>
            </a:extLst>
          </p:cNvPr>
          <p:cNvPicPr>
            <a:picLocks noChangeAspect="1"/>
          </p:cNvPicPr>
          <p:nvPr/>
        </p:nvPicPr>
        <p:blipFill>
          <a:blip r:embed="rId2"/>
          <a:stretch>
            <a:fillRect/>
          </a:stretch>
        </p:blipFill>
        <p:spPr>
          <a:xfrm>
            <a:off x="11586638" y="6185211"/>
            <a:ext cx="503583" cy="497208"/>
          </a:xfrm>
          <a:prstGeom prst="rect">
            <a:avLst/>
          </a:prstGeom>
        </p:spPr>
      </p:pic>
      <p:sp>
        <p:nvSpPr>
          <p:cNvPr id="38" name="Titel 3">
            <a:extLst>
              <a:ext uri="{FF2B5EF4-FFF2-40B4-BE49-F238E27FC236}">
                <a16:creationId xmlns:a16="http://schemas.microsoft.com/office/drawing/2014/main" id="{B35F4C1A-202A-EE40-AA0D-D33F105B8CB7}"/>
              </a:ext>
            </a:extLst>
          </p:cNvPr>
          <p:cNvSpPr txBox="1">
            <a:spLocks/>
          </p:cNvSpPr>
          <p:nvPr/>
        </p:nvSpPr>
        <p:spPr bwMode="gray">
          <a:xfrm>
            <a:off x="540000" y="432000"/>
            <a:ext cx="11109600" cy="1080000"/>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1800" b="0" i="0" kern="1200">
                <a:solidFill>
                  <a:schemeClr val="tx1"/>
                </a:solidFill>
                <a:latin typeface="Gotham HTF Medium" charset="0"/>
                <a:ea typeface="Gotham HTF Medium" charset="0"/>
                <a:cs typeface="Gotham HTF Medium" charset="0"/>
              </a:defRPr>
            </a:lvl1pPr>
          </a:lstStyle>
          <a:p>
            <a:r>
              <a:rPr lang="en-US" sz="3200">
                <a:latin typeface="Segoe UI" panose="020B0502040204020203" pitchFamily="34" charset="0"/>
                <a:cs typeface="Segoe UI" panose="020B0502040204020203" pitchFamily="34" charset="0"/>
              </a:rPr>
              <a:t>SYSTEM INTEGRATION</a:t>
            </a:r>
          </a:p>
        </p:txBody>
      </p:sp>
      <p:sp>
        <p:nvSpPr>
          <p:cNvPr id="40" name="Textplatzhalter 4">
            <a:extLst>
              <a:ext uri="{FF2B5EF4-FFF2-40B4-BE49-F238E27FC236}">
                <a16:creationId xmlns:a16="http://schemas.microsoft.com/office/drawing/2014/main" id="{AEC56D45-65FC-3C44-8F55-A6B3FAB6785F}"/>
              </a:ext>
            </a:extLst>
          </p:cNvPr>
          <p:cNvSpPr txBox="1">
            <a:spLocks/>
          </p:cNvSpPr>
          <p:nvPr/>
        </p:nvSpPr>
        <p:spPr bwMode="gray">
          <a:xfrm>
            <a:off x="886968" y="1005840"/>
            <a:ext cx="11109600" cy="540000"/>
          </a:xfrm>
          <a:prstGeom prst="rect">
            <a:avLst/>
          </a:prstGeom>
        </p:spPr>
        <p:txBody>
          <a:bodyPr/>
          <a:lstStyle>
            <a:lvl1pPr marL="270000" indent="-270000" algn="l" defTabSz="914400" rtl="0" eaLnBrk="1" latinLnBrk="0" hangingPunct="1">
              <a:lnSpc>
                <a:spcPct val="90000"/>
              </a:lnSpc>
              <a:spcBef>
                <a:spcPts val="0"/>
              </a:spcBef>
              <a:spcAft>
                <a:spcPts val="1000"/>
              </a:spcAft>
              <a:buFont typeface="Wingdings" panose="05000000000000000000" pitchFamily="2" charset="2"/>
              <a:buChar char="§"/>
              <a:defRPr sz="2200" kern="1200">
                <a:solidFill>
                  <a:schemeClr val="tx1"/>
                </a:solidFill>
                <a:latin typeface="+mn-lt"/>
                <a:ea typeface="+mn-ea"/>
                <a:cs typeface="+mn-cs"/>
              </a:defRPr>
            </a:lvl1pPr>
            <a:lvl2pPr marL="720000" indent="-270000" algn="l" defTabSz="914400" rtl="0" eaLnBrk="1" latinLnBrk="0" hangingPunct="1">
              <a:lnSpc>
                <a:spcPct val="90000"/>
              </a:lnSpc>
              <a:spcBef>
                <a:spcPts val="0"/>
              </a:spcBef>
              <a:spcAft>
                <a:spcPts val="1000"/>
              </a:spcAft>
              <a:buFont typeface="Calibri Light" panose="020F0302020204030204" pitchFamily="34" charset="0"/>
              <a:buChar char="–"/>
              <a:defRPr sz="2000" kern="1200">
                <a:solidFill>
                  <a:schemeClr val="tx1"/>
                </a:solidFill>
                <a:latin typeface="+mn-lt"/>
                <a:ea typeface="+mn-ea"/>
                <a:cs typeface="+mn-cs"/>
              </a:defRPr>
            </a:lvl2pPr>
            <a:lvl3pPr marL="1080000" indent="-270000" algn="l" defTabSz="914400" rtl="0" eaLnBrk="1" latinLnBrk="0" hangingPunct="1">
              <a:lnSpc>
                <a:spcPct val="90000"/>
              </a:lnSpc>
              <a:spcBef>
                <a:spcPts val="0"/>
              </a:spcBef>
              <a:spcAft>
                <a:spcPts val="1000"/>
              </a:spcAft>
              <a:buFont typeface="Calibri Light" panose="020F0302020204030204" pitchFamily="34" charset="0"/>
              <a:buChar char="–"/>
              <a:defRPr sz="1800" kern="1200">
                <a:solidFill>
                  <a:schemeClr val="tx1"/>
                </a:solidFill>
                <a:latin typeface="+mn-lt"/>
                <a:ea typeface="+mn-ea"/>
                <a:cs typeface="+mn-cs"/>
              </a:defRPr>
            </a:lvl3pPr>
            <a:lvl4pPr marL="144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4pPr>
            <a:lvl5pPr marL="180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1800">
                <a:solidFill>
                  <a:srgbClr val="FBFBFB">
                    <a:lumMod val="10000"/>
                  </a:srgbClr>
                </a:solidFill>
                <a:latin typeface="Segoe UI" panose="020B0502040204020203" pitchFamily="34" charset="0"/>
                <a:ea typeface="ＭＳ Ｐゴシック" charset="-128"/>
                <a:cs typeface="Segoe UI" panose="020B0502040204020203" pitchFamily="34" charset="0"/>
              </a:rPr>
              <a:t>Virtuosity ensures your technology aligns with your business objectives integrating multiple systems that cater to different functions, departments, and stages in your organization.</a:t>
            </a:r>
          </a:p>
        </p:txBody>
      </p:sp>
      <p:sp>
        <p:nvSpPr>
          <p:cNvPr id="34" name="Marcador de número de diapositiva 6">
            <a:extLst>
              <a:ext uri="{FF2B5EF4-FFF2-40B4-BE49-F238E27FC236}">
                <a16:creationId xmlns:a16="http://schemas.microsoft.com/office/drawing/2014/main" id="{2980B578-D60A-8C49-AF77-F4E652E710BD}"/>
              </a:ext>
            </a:extLst>
          </p:cNvPr>
          <p:cNvSpPr txBox="1">
            <a:spLocks/>
          </p:cNvSpPr>
          <p:nvPr/>
        </p:nvSpPr>
        <p:spPr>
          <a:xfrm>
            <a:off x="612648" y="6382512"/>
            <a:ext cx="900000" cy="360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2CEFE82-39F2-4F47-8A0C-D5AB3496FA5C}" type="slidenum">
              <a:rPr lang="en-US" sz="1200" smtClean="0">
                <a:solidFill>
                  <a:schemeClr val="bg1">
                    <a:lumMod val="50000"/>
                  </a:schemeClr>
                </a:solidFill>
                <a:latin typeface="Segoe UI" panose="020B0502040204020203" pitchFamily="34" charset="0"/>
                <a:cs typeface="Segoe UI" panose="020B0502040204020203" pitchFamily="34" charset="0"/>
              </a:rPr>
              <a:pPr/>
              <a:t>7</a:t>
            </a:fld>
            <a:endParaRPr lang="en-US" sz="1200">
              <a:solidFill>
                <a:schemeClr val="bg1">
                  <a:lumMod val="50000"/>
                </a:schemeClr>
              </a:solidFill>
              <a:latin typeface="Segoe UI" panose="020B0502040204020203" pitchFamily="34" charset="0"/>
              <a:cs typeface="Segoe UI" panose="020B0502040204020203" pitchFamily="34" charset="0"/>
            </a:endParaRPr>
          </a:p>
        </p:txBody>
      </p:sp>
      <p:sp>
        <p:nvSpPr>
          <p:cNvPr id="37" name="Marcador de pie de página 1">
            <a:extLst>
              <a:ext uri="{FF2B5EF4-FFF2-40B4-BE49-F238E27FC236}">
                <a16:creationId xmlns:a16="http://schemas.microsoft.com/office/drawing/2014/main" id="{0D5CC853-2335-E143-AEA9-12FED90A994C}"/>
              </a:ext>
            </a:extLst>
          </p:cNvPr>
          <p:cNvSpPr txBox="1">
            <a:spLocks/>
          </p:cNvSpPr>
          <p:nvPr/>
        </p:nvSpPr>
        <p:spPr>
          <a:xfrm>
            <a:off x="8945959" y="6433815"/>
            <a:ext cx="3707605" cy="360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100">
                <a:solidFill>
                  <a:schemeClr val="bg1">
                    <a:lumMod val="50000"/>
                  </a:schemeClr>
                </a:solidFill>
                <a:latin typeface="Segoe UI" panose="020B0502040204020203" pitchFamily="34" charset="0"/>
                <a:cs typeface="Segoe UI" panose="020B0502040204020203" pitchFamily="34" charset="0"/>
              </a:rPr>
              <a:t>©2019 Virtuosity. All Rights Reserved.</a:t>
            </a:r>
          </a:p>
        </p:txBody>
      </p:sp>
      <p:cxnSp>
        <p:nvCxnSpPr>
          <p:cNvPr id="39" name="Straight Connector 38">
            <a:extLst>
              <a:ext uri="{FF2B5EF4-FFF2-40B4-BE49-F238E27FC236}">
                <a16:creationId xmlns:a16="http://schemas.microsoft.com/office/drawing/2014/main" id="{BF753357-EA4D-F344-BBE2-58DE818CFCD9}"/>
              </a:ext>
            </a:extLst>
          </p:cNvPr>
          <p:cNvCxnSpPr>
            <a:cxnSpLocks/>
          </p:cNvCxnSpPr>
          <p:nvPr/>
        </p:nvCxnSpPr>
        <p:spPr>
          <a:xfrm>
            <a:off x="1296376" y="2217774"/>
            <a:ext cx="9355184" cy="0"/>
          </a:xfrm>
          <a:prstGeom prst="line">
            <a:avLst/>
          </a:prstGeom>
          <a:ln w="15875">
            <a:prstDash val="solid"/>
            <a:tailEnd type="triangle"/>
          </a:ln>
          <a:effectLst/>
        </p:spPr>
        <p:style>
          <a:lnRef idx="2">
            <a:schemeClr val="accent1"/>
          </a:lnRef>
          <a:fillRef idx="0">
            <a:schemeClr val="accent1"/>
          </a:fillRef>
          <a:effectRef idx="1">
            <a:schemeClr val="accent1"/>
          </a:effectRef>
          <a:fontRef idx="minor">
            <a:schemeClr val="tx1"/>
          </a:fontRef>
        </p:style>
      </p:cxnSp>
      <p:sp>
        <p:nvSpPr>
          <p:cNvPr id="41" name="Oval 40">
            <a:extLst>
              <a:ext uri="{FF2B5EF4-FFF2-40B4-BE49-F238E27FC236}">
                <a16:creationId xmlns:a16="http://schemas.microsoft.com/office/drawing/2014/main" id="{1E005FC0-9D4E-C040-8E3A-3A129041D8DC}"/>
              </a:ext>
            </a:extLst>
          </p:cNvPr>
          <p:cNvSpPr/>
          <p:nvPr/>
        </p:nvSpPr>
        <p:spPr>
          <a:xfrm>
            <a:off x="7969308" y="1706893"/>
            <a:ext cx="624535" cy="624535"/>
          </a:xfrm>
          <a:prstGeom prst="ellipse">
            <a:avLst/>
          </a:prstGeom>
          <a:solidFill>
            <a:schemeClr val="bg2"/>
          </a:solidFill>
          <a:ln w="15875">
            <a:solidFill>
              <a:srgbClr val="0F5183"/>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54" fontAlgn="base">
              <a:spcBef>
                <a:spcPct val="0"/>
              </a:spcBef>
              <a:spcAft>
                <a:spcPct val="0"/>
              </a:spcAft>
              <a:defRPr/>
            </a:pPr>
            <a:endParaRPr lang="en-US" sz="2400">
              <a:solidFill>
                <a:srgbClr val="B3B3B3"/>
              </a:solidFill>
              <a:latin typeface="Segoe UI" panose="020B0502040204020203" pitchFamily="34" charset="0"/>
              <a:cs typeface="Segoe UI" panose="020B0502040204020203" pitchFamily="34" charset="0"/>
            </a:endParaRPr>
          </a:p>
        </p:txBody>
      </p:sp>
      <p:sp>
        <p:nvSpPr>
          <p:cNvPr id="42" name="Oval 41">
            <a:extLst>
              <a:ext uri="{FF2B5EF4-FFF2-40B4-BE49-F238E27FC236}">
                <a16:creationId xmlns:a16="http://schemas.microsoft.com/office/drawing/2014/main" id="{0BC56A09-34AE-464B-B04D-BAD8B3078425}"/>
              </a:ext>
            </a:extLst>
          </p:cNvPr>
          <p:cNvSpPr/>
          <p:nvPr/>
        </p:nvSpPr>
        <p:spPr>
          <a:xfrm>
            <a:off x="4407303" y="1704235"/>
            <a:ext cx="624535" cy="624535"/>
          </a:xfrm>
          <a:prstGeom prst="ellipse">
            <a:avLst/>
          </a:prstGeom>
          <a:solidFill>
            <a:schemeClr val="bg2"/>
          </a:solidFill>
          <a:ln w="15875">
            <a:solidFill>
              <a:srgbClr val="0F5183"/>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54" fontAlgn="base">
              <a:spcBef>
                <a:spcPct val="0"/>
              </a:spcBef>
              <a:spcAft>
                <a:spcPct val="0"/>
              </a:spcAft>
              <a:defRPr/>
            </a:pPr>
            <a:endParaRPr lang="en-US" sz="2400">
              <a:solidFill>
                <a:srgbClr val="B3B3B3"/>
              </a:solidFill>
              <a:latin typeface="Segoe UI" panose="020B0502040204020203" pitchFamily="34" charset="0"/>
              <a:cs typeface="Segoe UI" panose="020B0502040204020203" pitchFamily="34" charset="0"/>
            </a:endParaRPr>
          </a:p>
        </p:txBody>
      </p:sp>
      <p:sp>
        <p:nvSpPr>
          <p:cNvPr id="43" name="Oval 42">
            <a:extLst>
              <a:ext uri="{FF2B5EF4-FFF2-40B4-BE49-F238E27FC236}">
                <a16:creationId xmlns:a16="http://schemas.microsoft.com/office/drawing/2014/main" id="{BE669880-32D5-B44B-ADB3-0DD343D55986}"/>
              </a:ext>
            </a:extLst>
          </p:cNvPr>
          <p:cNvSpPr/>
          <p:nvPr/>
        </p:nvSpPr>
        <p:spPr>
          <a:xfrm>
            <a:off x="1206976" y="1706894"/>
            <a:ext cx="624535" cy="624535"/>
          </a:xfrm>
          <a:prstGeom prst="ellipse">
            <a:avLst/>
          </a:prstGeom>
          <a:solidFill>
            <a:schemeClr val="bg2"/>
          </a:solidFill>
          <a:ln w="15875">
            <a:solidFill>
              <a:srgbClr val="0F5183"/>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54" fontAlgn="base">
              <a:spcBef>
                <a:spcPct val="0"/>
              </a:spcBef>
              <a:spcAft>
                <a:spcPct val="0"/>
              </a:spcAft>
              <a:defRPr/>
            </a:pPr>
            <a:endParaRPr lang="en-US" sz="2400">
              <a:solidFill>
                <a:srgbClr val="B3B3B3"/>
              </a:solidFill>
              <a:latin typeface="Segoe UI" panose="020B0502040204020203" pitchFamily="34" charset="0"/>
              <a:cs typeface="Segoe UI" panose="020B0502040204020203" pitchFamily="34" charset="0"/>
            </a:endParaRPr>
          </a:p>
        </p:txBody>
      </p:sp>
      <p:sp>
        <p:nvSpPr>
          <p:cNvPr id="44" name="TextBox 43">
            <a:extLst>
              <a:ext uri="{FF2B5EF4-FFF2-40B4-BE49-F238E27FC236}">
                <a16:creationId xmlns:a16="http://schemas.microsoft.com/office/drawing/2014/main" id="{DE2F6047-32F1-5A4F-B871-4F201CF71CD5}"/>
              </a:ext>
            </a:extLst>
          </p:cNvPr>
          <p:cNvSpPr txBox="1"/>
          <p:nvPr/>
        </p:nvSpPr>
        <p:spPr>
          <a:xfrm>
            <a:off x="1132309" y="2422021"/>
            <a:ext cx="3081384" cy="3283848"/>
          </a:xfrm>
          <a:prstGeom prst="rect">
            <a:avLst/>
          </a:prstGeom>
          <a:noFill/>
        </p:spPr>
        <p:txBody>
          <a:bodyPr wrap="square" rtlCol="0">
            <a:spAutoFit/>
          </a:bodyPr>
          <a:lstStyle/>
          <a:p>
            <a:pPr marL="171433" indent="-171433" defTabSz="457154" fontAlgn="base">
              <a:lnSpc>
                <a:spcPct val="150000"/>
              </a:lnSpc>
              <a:spcBef>
                <a:spcPct val="0"/>
              </a:spcBef>
              <a:spcAft>
                <a:spcPct val="0"/>
              </a:spcAft>
              <a:buFont typeface="Wingdings" pitchFamily="2" charset="2"/>
              <a:buChar char="ü"/>
              <a:defRPr/>
            </a:pPr>
            <a:r>
              <a:rPr lang="en-US" sz="1400">
                <a:solidFill>
                  <a:srgbClr val="FBFBFB">
                    <a:lumMod val="10000"/>
                  </a:srgbClr>
                </a:solidFill>
                <a:latin typeface="Segoe UI" panose="020B0502040204020203" pitchFamily="34" charset="0"/>
                <a:ea typeface="ＭＳ Ｐゴシック" charset="-128"/>
                <a:cs typeface="Segoe UI" panose="020B0502040204020203" pitchFamily="34" charset="0"/>
              </a:rPr>
              <a:t>Content management and classification, data governance, security and availability</a:t>
            </a:r>
          </a:p>
          <a:p>
            <a:pPr marL="171433" indent="-171433" defTabSz="457154" fontAlgn="base">
              <a:lnSpc>
                <a:spcPct val="150000"/>
              </a:lnSpc>
              <a:spcBef>
                <a:spcPct val="0"/>
              </a:spcBef>
              <a:spcAft>
                <a:spcPct val="0"/>
              </a:spcAft>
              <a:buFont typeface="Wingdings" pitchFamily="2" charset="2"/>
              <a:buChar char="ü"/>
              <a:defRPr/>
            </a:pPr>
            <a:r>
              <a:rPr lang="en-US" sz="1400">
                <a:solidFill>
                  <a:srgbClr val="FBFBFB">
                    <a:lumMod val="10000"/>
                  </a:srgbClr>
                </a:solidFill>
                <a:latin typeface="Segoe UI" panose="020B0502040204020203" pitchFamily="34" charset="0"/>
                <a:ea typeface="ＭＳ Ｐゴシック" charset="-128"/>
                <a:cs typeface="Segoe UI" panose="020B0502040204020203" pitchFamily="34" charset="0"/>
              </a:rPr>
              <a:t>Content curation and Enterprise implementation</a:t>
            </a:r>
          </a:p>
          <a:p>
            <a:pPr marL="171433" indent="-171433" defTabSz="457154" fontAlgn="base">
              <a:lnSpc>
                <a:spcPct val="150000"/>
              </a:lnSpc>
              <a:spcBef>
                <a:spcPct val="0"/>
              </a:spcBef>
              <a:spcAft>
                <a:spcPct val="0"/>
              </a:spcAft>
              <a:buFont typeface="Wingdings" pitchFamily="2" charset="2"/>
              <a:buChar char="ü"/>
              <a:defRPr/>
            </a:pPr>
            <a:r>
              <a:rPr lang="en-US" sz="1400">
                <a:solidFill>
                  <a:srgbClr val="FBFBFB">
                    <a:lumMod val="10000"/>
                  </a:srgbClr>
                </a:solidFill>
                <a:latin typeface="Segoe UI" panose="020B0502040204020203" pitchFamily="34" charset="0"/>
                <a:ea typeface="ＭＳ Ｐゴシック" charset="-128"/>
                <a:cs typeface="Segoe UI" panose="020B0502040204020203" pitchFamily="34" charset="0"/>
              </a:rPr>
              <a:t>Collaboration portals and sites designed with user experience in mind</a:t>
            </a:r>
          </a:p>
          <a:p>
            <a:pPr marL="171433" indent="-171433" defTabSz="457154" fontAlgn="base">
              <a:lnSpc>
                <a:spcPct val="150000"/>
              </a:lnSpc>
              <a:spcBef>
                <a:spcPct val="0"/>
              </a:spcBef>
              <a:spcAft>
                <a:spcPct val="0"/>
              </a:spcAft>
              <a:buFont typeface="Wingdings" pitchFamily="2" charset="2"/>
              <a:buChar char="ü"/>
              <a:defRPr/>
            </a:pPr>
            <a:r>
              <a:rPr lang="en-US" sz="1400">
                <a:solidFill>
                  <a:srgbClr val="FBFBFB">
                    <a:lumMod val="10000"/>
                  </a:srgbClr>
                </a:solidFill>
                <a:latin typeface="Segoe UI" panose="020B0502040204020203" pitchFamily="34" charset="0"/>
                <a:ea typeface="ＭＳ Ｐゴシック" charset="-128"/>
                <a:cs typeface="Segoe UI" panose="020B0502040204020203" pitchFamily="34" charset="0"/>
              </a:rPr>
              <a:t>Mobile apps deployment and customization </a:t>
            </a:r>
          </a:p>
        </p:txBody>
      </p:sp>
      <p:sp>
        <p:nvSpPr>
          <p:cNvPr id="45" name="Rectangle 44">
            <a:extLst>
              <a:ext uri="{FF2B5EF4-FFF2-40B4-BE49-F238E27FC236}">
                <a16:creationId xmlns:a16="http://schemas.microsoft.com/office/drawing/2014/main" id="{5915F2DE-E40B-D14E-AF76-C66E2C52C013}"/>
              </a:ext>
            </a:extLst>
          </p:cNvPr>
          <p:cNvSpPr/>
          <p:nvPr/>
        </p:nvSpPr>
        <p:spPr>
          <a:xfrm>
            <a:off x="6567028" y="1955687"/>
            <a:ext cx="3091062" cy="1042602"/>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54" fontAlgn="base">
              <a:spcBef>
                <a:spcPct val="0"/>
              </a:spcBef>
              <a:spcAft>
                <a:spcPct val="0"/>
              </a:spcAft>
              <a:defRPr/>
            </a:pPr>
            <a:endParaRPr lang="en-US" sz="2400">
              <a:solidFill>
                <a:srgbClr val="FBFBFB">
                  <a:lumMod val="10000"/>
                </a:srgbClr>
              </a:solidFill>
              <a:latin typeface="Segoe UI" panose="020B0502040204020203" pitchFamily="34" charset="0"/>
              <a:cs typeface="Segoe UI" panose="020B0502040204020203" pitchFamily="34" charset="0"/>
            </a:endParaRPr>
          </a:p>
        </p:txBody>
      </p:sp>
      <p:sp>
        <p:nvSpPr>
          <p:cNvPr id="46" name="Rectangle 45">
            <a:extLst>
              <a:ext uri="{FF2B5EF4-FFF2-40B4-BE49-F238E27FC236}">
                <a16:creationId xmlns:a16="http://schemas.microsoft.com/office/drawing/2014/main" id="{FD4FAEA6-D1DE-2B4F-A0A1-173D78105C35}"/>
              </a:ext>
            </a:extLst>
          </p:cNvPr>
          <p:cNvSpPr/>
          <p:nvPr/>
        </p:nvSpPr>
        <p:spPr>
          <a:xfrm>
            <a:off x="8081748" y="2422021"/>
            <a:ext cx="3504890" cy="3607013"/>
          </a:xfrm>
          <a:prstGeom prst="rect">
            <a:avLst/>
          </a:prstGeom>
          <a:noFill/>
        </p:spPr>
        <p:txBody>
          <a:bodyPr wrap="square">
            <a:spAutoFit/>
          </a:bodyPr>
          <a:lstStyle/>
          <a:p>
            <a:pPr marL="171433" lvl="1" indent="-171433" defTabSz="457154" fontAlgn="base">
              <a:lnSpc>
                <a:spcPct val="150000"/>
              </a:lnSpc>
              <a:spcBef>
                <a:spcPct val="0"/>
              </a:spcBef>
              <a:spcAft>
                <a:spcPct val="0"/>
              </a:spcAft>
              <a:buFont typeface="Wingdings" pitchFamily="2" charset="2"/>
              <a:buChar char="ü"/>
              <a:defRPr/>
            </a:pPr>
            <a:r>
              <a:rPr lang="en-US" sz="1400">
                <a:solidFill>
                  <a:srgbClr val="FBFBFB">
                    <a:lumMod val="10000"/>
                  </a:srgbClr>
                </a:solidFill>
                <a:latin typeface="Segoe UI" panose="020B0502040204020203" pitchFamily="34" charset="0"/>
                <a:ea typeface="ＭＳ Ｐゴシック" charset="-128"/>
                <a:cs typeface="Segoe UI" panose="020B0502040204020203" pitchFamily="34" charset="0"/>
              </a:rPr>
              <a:t>Access to industry leading and global cloud infrastructure, content management and integrated business collaboration</a:t>
            </a:r>
          </a:p>
          <a:p>
            <a:pPr marL="171433" lvl="1" indent="-171433" defTabSz="457154" fontAlgn="base">
              <a:lnSpc>
                <a:spcPct val="150000"/>
              </a:lnSpc>
              <a:spcBef>
                <a:spcPct val="0"/>
              </a:spcBef>
              <a:spcAft>
                <a:spcPct val="0"/>
              </a:spcAft>
              <a:buFont typeface="Wingdings" pitchFamily="2" charset="2"/>
              <a:buChar char="ü"/>
              <a:defRPr/>
            </a:pPr>
            <a:r>
              <a:rPr lang="en-US" sz="1400">
                <a:solidFill>
                  <a:srgbClr val="FBFBFB">
                    <a:lumMod val="10000"/>
                  </a:srgbClr>
                </a:solidFill>
                <a:latin typeface="Segoe UI" panose="020B0502040204020203" pitchFamily="34" charset="0"/>
                <a:ea typeface="ＭＳ Ｐゴシック" charset="-128"/>
                <a:cs typeface="Segoe UI" panose="020B0502040204020203" pitchFamily="34" charset="0"/>
              </a:rPr>
              <a:t>Easier collaboration with teammates, partners and customers through portals and tools</a:t>
            </a:r>
          </a:p>
          <a:p>
            <a:pPr marL="171433" lvl="1" indent="-171433" defTabSz="457154" fontAlgn="base">
              <a:lnSpc>
                <a:spcPct val="150000"/>
              </a:lnSpc>
              <a:spcBef>
                <a:spcPct val="0"/>
              </a:spcBef>
              <a:spcAft>
                <a:spcPct val="0"/>
              </a:spcAft>
              <a:buFont typeface="Wingdings" pitchFamily="2" charset="2"/>
              <a:buChar char="ü"/>
              <a:defRPr/>
            </a:pPr>
            <a:r>
              <a:rPr lang="en-US" sz="1400">
                <a:solidFill>
                  <a:srgbClr val="FBFBFB">
                    <a:lumMod val="10000"/>
                  </a:srgbClr>
                </a:solidFill>
                <a:latin typeface="Segoe UI" panose="020B0502040204020203" pitchFamily="34" charset="0"/>
                <a:ea typeface="ＭＳ Ｐゴシック" charset="-128"/>
                <a:cs typeface="Segoe UI" panose="020B0502040204020203" pitchFamily="34" charset="0"/>
              </a:rPr>
              <a:t>Mobile business productivity by on and offline access to key data, remote workforce</a:t>
            </a:r>
          </a:p>
          <a:p>
            <a:pPr marL="285750" lvl="1" indent="-285750" defTabSz="457154" fontAlgn="base">
              <a:lnSpc>
                <a:spcPct val="150000"/>
              </a:lnSpc>
              <a:spcBef>
                <a:spcPct val="0"/>
              </a:spcBef>
              <a:spcAft>
                <a:spcPct val="0"/>
              </a:spcAft>
              <a:buFont typeface="Wingdings" panose="05000000000000000000" pitchFamily="2" charset="2"/>
              <a:buChar char="ü"/>
              <a:defRPr/>
            </a:pPr>
            <a:endParaRPr lang="en-US" sz="1400">
              <a:solidFill>
                <a:srgbClr val="FBFBFB">
                  <a:lumMod val="10000"/>
                </a:srgbClr>
              </a:solidFill>
              <a:latin typeface="Segoe UI" panose="020B0502040204020203" pitchFamily="34" charset="0"/>
              <a:ea typeface="ＭＳ Ｐゴシック" charset="-128"/>
              <a:cs typeface="Segoe UI" panose="020B0502040204020203" pitchFamily="34" charset="0"/>
            </a:endParaRPr>
          </a:p>
        </p:txBody>
      </p:sp>
      <p:sp>
        <p:nvSpPr>
          <p:cNvPr id="47" name="Rectangle 46">
            <a:extLst>
              <a:ext uri="{FF2B5EF4-FFF2-40B4-BE49-F238E27FC236}">
                <a16:creationId xmlns:a16="http://schemas.microsoft.com/office/drawing/2014/main" id="{0E75CE3B-7F55-9942-84C1-76C3CBC6E4D4}"/>
              </a:ext>
            </a:extLst>
          </p:cNvPr>
          <p:cNvSpPr/>
          <p:nvPr/>
        </p:nvSpPr>
        <p:spPr>
          <a:xfrm>
            <a:off x="8637623" y="1842982"/>
            <a:ext cx="1524263" cy="400110"/>
          </a:xfrm>
          <a:prstGeom prst="rect">
            <a:avLst/>
          </a:prstGeom>
        </p:spPr>
        <p:txBody>
          <a:bodyPr wrap="none">
            <a:spAutoFit/>
          </a:bodyPr>
          <a:lstStyle/>
          <a:p>
            <a:pPr defTabSz="457154" fontAlgn="base">
              <a:spcBef>
                <a:spcPct val="0"/>
              </a:spcBef>
              <a:spcAft>
                <a:spcPct val="0"/>
              </a:spcAft>
              <a:defRPr/>
            </a:pPr>
            <a:r>
              <a:rPr lang="en-US" sz="2000">
                <a:solidFill>
                  <a:srgbClr val="FBFBFB">
                    <a:lumMod val="10000"/>
                  </a:srgbClr>
                </a:solidFill>
                <a:latin typeface="Segoe UI" panose="020B0502040204020203" pitchFamily="34" charset="0"/>
                <a:ea typeface="ＭＳ Ｐゴシック" charset="-128"/>
                <a:cs typeface="Segoe UI" panose="020B0502040204020203" pitchFamily="34" charset="0"/>
              </a:rPr>
              <a:t>OUTCOMES</a:t>
            </a:r>
            <a:endParaRPr lang="en-US" sz="2000">
              <a:solidFill>
                <a:srgbClr val="6D6D6D"/>
              </a:solidFill>
              <a:latin typeface="Segoe UI" panose="020B0502040204020203" pitchFamily="34" charset="0"/>
              <a:ea typeface="ＭＳ Ｐゴシック" charset="-128"/>
              <a:cs typeface="Segoe UI" panose="020B0502040204020203" pitchFamily="34" charset="0"/>
            </a:endParaRPr>
          </a:p>
        </p:txBody>
      </p:sp>
      <p:sp>
        <p:nvSpPr>
          <p:cNvPr id="48" name="Rectangle 47">
            <a:extLst>
              <a:ext uri="{FF2B5EF4-FFF2-40B4-BE49-F238E27FC236}">
                <a16:creationId xmlns:a16="http://schemas.microsoft.com/office/drawing/2014/main" id="{E9433E13-6270-9E45-AD5C-94901A361DB3}"/>
              </a:ext>
            </a:extLst>
          </p:cNvPr>
          <p:cNvSpPr/>
          <p:nvPr/>
        </p:nvSpPr>
        <p:spPr>
          <a:xfrm>
            <a:off x="5031838" y="1832966"/>
            <a:ext cx="1993687" cy="400110"/>
          </a:xfrm>
          <a:prstGeom prst="rect">
            <a:avLst/>
          </a:prstGeom>
        </p:spPr>
        <p:txBody>
          <a:bodyPr wrap="none">
            <a:spAutoFit/>
          </a:bodyPr>
          <a:lstStyle/>
          <a:p>
            <a:pPr defTabSz="457154" fontAlgn="base">
              <a:spcBef>
                <a:spcPct val="0"/>
              </a:spcBef>
              <a:spcAft>
                <a:spcPct val="0"/>
              </a:spcAft>
              <a:defRPr/>
            </a:pPr>
            <a:r>
              <a:rPr lang="en-US" sz="2000">
                <a:solidFill>
                  <a:srgbClr val="FBFBFB">
                    <a:lumMod val="10000"/>
                  </a:srgbClr>
                </a:solidFill>
                <a:latin typeface="Segoe UI" panose="020B0502040204020203" pitchFamily="34" charset="0"/>
                <a:ea typeface="ＭＳ Ｐゴシック" charset="-128"/>
                <a:cs typeface="Segoe UI" panose="020B0502040204020203" pitchFamily="34" charset="0"/>
              </a:rPr>
              <a:t>TECHNOLOGIES</a:t>
            </a:r>
            <a:endParaRPr lang="en-US" sz="2000">
              <a:solidFill>
                <a:srgbClr val="6D6D6D"/>
              </a:solidFill>
              <a:latin typeface="Segoe UI" panose="020B0502040204020203" pitchFamily="34" charset="0"/>
              <a:ea typeface="ＭＳ Ｐゴシック" charset="-128"/>
              <a:cs typeface="Segoe UI" panose="020B0502040204020203" pitchFamily="34" charset="0"/>
            </a:endParaRPr>
          </a:p>
        </p:txBody>
      </p:sp>
      <p:sp>
        <p:nvSpPr>
          <p:cNvPr id="49" name="Rectangle 48">
            <a:extLst>
              <a:ext uri="{FF2B5EF4-FFF2-40B4-BE49-F238E27FC236}">
                <a16:creationId xmlns:a16="http://schemas.microsoft.com/office/drawing/2014/main" id="{6FD1EDD0-E336-354A-82B2-C1196B35CE8E}"/>
              </a:ext>
            </a:extLst>
          </p:cNvPr>
          <p:cNvSpPr/>
          <p:nvPr/>
        </p:nvSpPr>
        <p:spPr>
          <a:xfrm>
            <a:off x="1853049" y="1849905"/>
            <a:ext cx="1673279" cy="400110"/>
          </a:xfrm>
          <a:prstGeom prst="rect">
            <a:avLst/>
          </a:prstGeom>
        </p:spPr>
        <p:txBody>
          <a:bodyPr wrap="none">
            <a:spAutoFit/>
          </a:bodyPr>
          <a:lstStyle/>
          <a:p>
            <a:pPr defTabSz="457154" fontAlgn="base">
              <a:spcBef>
                <a:spcPct val="0"/>
              </a:spcBef>
              <a:spcAft>
                <a:spcPct val="0"/>
              </a:spcAft>
              <a:defRPr/>
            </a:pPr>
            <a:r>
              <a:rPr lang="en-US" sz="2000">
                <a:solidFill>
                  <a:srgbClr val="FBFBFB">
                    <a:lumMod val="10000"/>
                  </a:srgbClr>
                </a:solidFill>
                <a:latin typeface="Segoe UI" panose="020B0502040204020203" pitchFamily="34" charset="0"/>
                <a:ea typeface="ＭＳ Ｐゴシック" charset="-128"/>
                <a:cs typeface="Segoe UI" panose="020B0502040204020203" pitchFamily="34" charset="0"/>
              </a:rPr>
              <a:t>CAPABILITIES</a:t>
            </a:r>
            <a:endParaRPr lang="en-US" sz="2000">
              <a:solidFill>
                <a:srgbClr val="6D6D6D"/>
              </a:solidFill>
              <a:latin typeface="Segoe UI" panose="020B0502040204020203" pitchFamily="34" charset="0"/>
              <a:ea typeface="ＭＳ Ｐゴシック" charset="-128"/>
              <a:cs typeface="Segoe UI" panose="020B0502040204020203" pitchFamily="34" charset="0"/>
            </a:endParaRPr>
          </a:p>
        </p:txBody>
      </p:sp>
      <p:pic>
        <p:nvPicPr>
          <p:cNvPr id="50" name="Picture 49">
            <a:extLst>
              <a:ext uri="{FF2B5EF4-FFF2-40B4-BE49-F238E27FC236}">
                <a16:creationId xmlns:a16="http://schemas.microsoft.com/office/drawing/2014/main" id="{DFC40710-8219-2446-989F-686860E16A5A}"/>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391122" y="1866141"/>
            <a:ext cx="296763" cy="298969"/>
          </a:xfrm>
          <a:prstGeom prst="rect">
            <a:avLst/>
          </a:prstGeom>
        </p:spPr>
      </p:pic>
      <p:pic>
        <p:nvPicPr>
          <p:cNvPr id="51" name="Picture 50">
            <a:extLst>
              <a:ext uri="{FF2B5EF4-FFF2-40B4-BE49-F238E27FC236}">
                <a16:creationId xmlns:a16="http://schemas.microsoft.com/office/drawing/2014/main" id="{FD05CCD5-F148-C542-87FE-0B6FB338F955}"/>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112559" y="1826296"/>
            <a:ext cx="336646" cy="414004"/>
          </a:xfrm>
          <a:prstGeom prst="rect">
            <a:avLst/>
          </a:prstGeom>
        </p:spPr>
      </p:pic>
      <p:pic>
        <p:nvPicPr>
          <p:cNvPr id="68" name="Picture 67">
            <a:extLst>
              <a:ext uri="{FF2B5EF4-FFF2-40B4-BE49-F238E27FC236}">
                <a16:creationId xmlns:a16="http://schemas.microsoft.com/office/drawing/2014/main" id="{FFE18001-1617-FD46-93B4-9E96F67274A3}"/>
              </a:ext>
            </a:extLst>
          </p:cNvPr>
          <p:cNvPicPr>
            <a:picLocks noChangeAspect="1"/>
          </p:cNvPicPr>
          <p:nvPr/>
        </p:nvPicPr>
        <p:blipFill rotWithShape="1">
          <a:blip r:embed="rId5"/>
          <a:srcRect b="18234"/>
          <a:stretch/>
        </p:blipFill>
        <p:spPr>
          <a:xfrm>
            <a:off x="4469425" y="1814625"/>
            <a:ext cx="500291" cy="409071"/>
          </a:xfrm>
          <a:prstGeom prst="rect">
            <a:avLst/>
          </a:prstGeom>
        </p:spPr>
      </p:pic>
      <p:pic>
        <p:nvPicPr>
          <p:cNvPr id="36" name="Picture 8" descr="Related image">
            <a:extLst>
              <a:ext uri="{FF2B5EF4-FFF2-40B4-BE49-F238E27FC236}">
                <a16:creationId xmlns:a16="http://schemas.microsoft.com/office/drawing/2014/main" id="{F148B676-C2D3-4C99-9BC4-FE6537A4BDF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69425" y="2523277"/>
            <a:ext cx="1660809" cy="57566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1AC86075-29B5-472C-8B3B-4EEE39506E40}"/>
              </a:ext>
            </a:extLst>
          </p:cNvPr>
          <p:cNvPicPr>
            <a:picLocks noChangeAspect="1"/>
          </p:cNvPicPr>
          <p:nvPr/>
        </p:nvPicPr>
        <p:blipFill>
          <a:blip r:embed="rId7"/>
          <a:stretch>
            <a:fillRect/>
          </a:stretch>
        </p:blipFill>
        <p:spPr>
          <a:xfrm>
            <a:off x="6073982" y="2412605"/>
            <a:ext cx="1135498" cy="851624"/>
          </a:xfrm>
          <a:prstGeom prst="rect">
            <a:avLst/>
          </a:prstGeom>
        </p:spPr>
      </p:pic>
      <p:pic>
        <p:nvPicPr>
          <p:cNvPr id="53" name="Picture 6" descr="Image result for salesforce lightning logo">
            <a:extLst>
              <a:ext uri="{FF2B5EF4-FFF2-40B4-BE49-F238E27FC236}">
                <a16:creationId xmlns:a16="http://schemas.microsoft.com/office/drawing/2014/main" id="{84E1FFB2-C158-498D-B434-52FFD4859EC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429102" y="3334644"/>
            <a:ext cx="588202" cy="58820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027E6124-669C-44B7-A3B1-B39AD28FD2E8}"/>
              </a:ext>
            </a:extLst>
          </p:cNvPr>
          <p:cNvPicPr>
            <a:picLocks noChangeAspect="1"/>
          </p:cNvPicPr>
          <p:nvPr/>
        </p:nvPicPr>
        <p:blipFill>
          <a:blip r:embed="rId9"/>
          <a:stretch>
            <a:fillRect/>
          </a:stretch>
        </p:blipFill>
        <p:spPr>
          <a:xfrm>
            <a:off x="6458171" y="4153091"/>
            <a:ext cx="975445" cy="402371"/>
          </a:xfrm>
          <a:prstGeom prst="rect">
            <a:avLst/>
          </a:prstGeom>
        </p:spPr>
      </p:pic>
      <p:pic>
        <p:nvPicPr>
          <p:cNvPr id="7" name="Picture 6">
            <a:extLst>
              <a:ext uri="{FF2B5EF4-FFF2-40B4-BE49-F238E27FC236}">
                <a16:creationId xmlns:a16="http://schemas.microsoft.com/office/drawing/2014/main" id="{5A44F721-2953-4799-8CF5-D586F60170E1}"/>
              </a:ext>
            </a:extLst>
          </p:cNvPr>
          <p:cNvPicPr>
            <a:picLocks noChangeAspect="1"/>
          </p:cNvPicPr>
          <p:nvPr/>
        </p:nvPicPr>
        <p:blipFill>
          <a:blip r:embed="rId10"/>
          <a:stretch>
            <a:fillRect/>
          </a:stretch>
        </p:blipFill>
        <p:spPr>
          <a:xfrm>
            <a:off x="4407303" y="3315717"/>
            <a:ext cx="1587051" cy="319577"/>
          </a:xfrm>
          <a:prstGeom prst="rect">
            <a:avLst/>
          </a:prstGeom>
        </p:spPr>
      </p:pic>
      <p:pic>
        <p:nvPicPr>
          <p:cNvPr id="8" name="Picture 7">
            <a:extLst>
              <a:ext uri="{FF2B5EF4-FFF2-40B4-BE49-F238E27FC236}">
                <a16:creationId xmlns:a16="http://schemas.microsoft.com/office/drawing/2014/main" id="{8B9187D8-FA20-44E1-91A5-4024A35C267E}"/>
              </a:ext>
            </a:extLst>
          </p:cNvPr>
          <p:cNvPicPr>
            <a:picLocks noChangeAspect="1"/>
          </p:cNvPicPr>
          <p:nvPr/>
        </p:nvPicPr>
        <p:blipFill>
          <a:blip r:embed="rId11"/>
          <a:stretch>
            <a:fillRect/>
          </a:stretch>
        </p:blipFill>
        <p:spPr>
          <a:xfrm>
            <a:off x="7133010" y="2341815"/>
            <a:ext cx="771434" cy="771434"/>
          </a:xfrm>
          <a:prstGeom prst="rect">
            <a:avLst/>
          </a:prstGeom>
        </p:spPr>
      </p:pic>
      <p:pic>
        <p:nvPicPr>
          <p:cNvPr id="55" name="Picture 8" descr="Image result for microsoft office 365 logo clear">
            <a:extLst>
              <a:ext uri="{FF2B5EF4-FFF2-40B4-BE49-F238E27FC236}">
                <a16:creationId xmlns:a16="http://schemas.microsoft.com/office/drawing/2014/main" id="{A97B2695-A7DC-47C8-A359-7BED9E4C24FA}"/>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973769" y="3114546"/>
            <a:ext cx="1279532" cy="780514"/>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adobe aem logo">
            <a:extLst>
              <a:ext uri="{FF2B5EF4-FFF2-40B4-BE49-F238E27FC236}">
                <a16:creationId xmlns:a16="http://schemas.microsoft.com/office/drawing/2014/main" id="{A31E8E07-909E-4461-8884-02115AB1DCC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301957" y="3997868"/>
            <a:ext cx="1828956" cy="780510"/>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62">
            <a:extLst>
              <a:ext uri="{FF2B5EF4-FFF2-40B4-BE49-F238E27FC236}">
                <a16:creationId xmlns:a16="http://schemas.microsoft.com/office/drawing/2014/main" id="{F50EC7D2-0CA8-417D-8AAF-F98EBE5E1931}"/>
              </a:ext>
            </a:extLst>
          </p:cNvPr>
          <p:cNvPicPr>
            <a:picLocks noChangeAspect="1"/>
          </p:cNvPicPr>
          <p:nvPr/>
        </p:nvPicPr>
        <p:blipFill>
          <a:blip r:embed="rId2"/>
          <a:stretch>
            <a:fillRect/>
          </a:stretch>
        </p:blipFill>
        <p:spPr>
          <a:xfrm>
            <a:off x="11586638" y="6185211"/>
            <a:ext cx="503583" cy="497208"/>
          </a:xfrm>
          <a:prstGeom prst="rect">
            <a:avLst/>
          </a:prstGeom>
        </p:spPr>
      </p:pic>
      <p:sp>
        <p:nvSpPr>
          <p:cNvPr id="65" name="Marcador de número de diapositiva 6">
            <a:extLst>
              <a:ext uri="{FF2B5EF4-FFF2-40B4-BE49-F238E27FC236}">
                <a16:creationId xmlns:a16="http://schemas.microsoft.com/office/drawing/2014/main" id="{54397E98-5F1D-43A8-B603-B9E5609E9B66}"/>
              </a:ext>
            </a:extLst>
          </p:cNvPr>
          <p:cNvSpPr txBox="1">
            <a:spLocks/>
          </p:cNvSpPr>
          <p:nvPr/>
        </p:nvSpPr>
        <p:spPr>
          <a:xfrm>
            <a:off x="612648" y="6382512"/>
            <a:ext cx="900000" cy="360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2CEFE82-39F2-4F47-8A0C-D5AB3496FA5C}" type="slidenum">
              <a:rPr lang="en-US" sz="1200" smtClean="0">
                <a:solidFill>
                  <a:schemeClr val="bg1">
                    <a:lumMod val="50000"/>
                  </a:schemeClr>
                </a:solidFill>
                <a:latin typeface="Segoe UI" panose="020B0502040204020203" pitchFamily="34" charset="0"/>
                <a:cs typeface="Segoe UI" panose="020B0502040204020203" pitchFamily="34" charset="0"/>
              </a:rPr>
              <a:pPr/>
              <a:t>7</a:t>
            </a:fld>
            <a:endParaRPr lang="en-US" sz="1200">
              <a:solidFill>
                <a:schemeClr val="bg1">
                  <a:lumMod val="50000"/>
                </a:schemeClr>
              </a:solidFill>
              <a:latin typeface="Segoe UI" panose="020B0502040204020203" pitchFamily="34" charset="0"/>
              <a:cs typeface="Segoe UI" panose="020B0502040204020203" pitchFamily="34" charset="0"/>
            </a:endParaRPr>
          </a:p>
        </p:txBody>
      </p:sp>
      <p:sp>
        <p:nvSpPr>
          <p:cNvPr id="67" name="Text">
            <a:extLst>
              <a:ext uri="{FF2B5EF4-FFF2-40B4-BE49-F238E27FC236}">
                <a16:creationId xmlns:a16="http://schemas.microsoft.com/office/drawing/2014/main" id="{791430BC-0A69-418C-989E-51C3619057B6}"/>
              </a:ext>
            </a:extLst>
          </p:cNvPr>
          <p:cNvSpPr txBox="1">
            <a:spLocks/>
          </p:cNvSpPr>
          <p:nvPr/>
        </p:nvSpPr>
        <p:spPr>
          <a:xfrm>
            <a:off x="1200" y="5817748"/>
            <a:ext cx="12189213" cy="1040252"/>
          </a:xfrm>
          <a:prstGeom prst="rect">
            <a:avLst/>
          </a:prstGeom>
          <a:solidFill>
            <a:schemeClr val="accent1">
              <a:lumMod val="50000"/>
            </a:schemeClr>
          </a:solidFill>
        </p:spPr>
        <p:txBody>
          <a:bodyPr/>
          <a:lstStyle>
            <a:lvl1pPr marL="270000" indent="-270000" algn="l" defTabSz="914400" rtl="0" eaLnBrk="1" latinLnBrk="0" hangingPunct="1">
              <a:lnSpc>
                <a:spcPct val="90000"/>
              </a:lnSpc>
              <a:spcBef>
                <a:spcPts val="0"/>
              </a:spcBef>
              <a:spcAft>
                <a:spcPts val="1000"/>
              </a:spcAft>
              <a:buFont typeface="Wingdings" panose="05000000000000000000" pitchFamily="2" charset="2"/>
              <a:buChar char="§"/>
              <a:defRPr sz="2200" kern="1200">
                <a:solidFill>
                  <a:schemeClr val="tx1"/>
                </a:solidFill>
                <a:latin typeface="+mn-lt"/>
                <a:ea typeface="+mn-ea"/>
                <a:cs typeface="+mn-cs"/>
              </a:defRPr>
            </a:lvl1pPr>
            <a:lvl2pPr marL="720000" indent="-270000" algn="l" defTabSz="914400" rtl="0" eaLnBrk="1" latinLnBrk="0" hangingPunct="1">
              <a:lnSpc>
                <a:spcPct val="90000"/>
              </a:lnSpc>
              <a:spcBef>
                <a:spcPts val="0"/>
              </a:spcBef>
              <a:spcAft>
                <a:spcPts val="1000"/>
              </a:spcAft>
              <a:buFont typeface="Calibri Light" panose="020F0302020204030204" pitchFamily="34" charset="0"/>
              <a:buChar char="–"/>
              <a:defRPr sz="2000" kern="1200">
                <a:solidFill>
                  <a:schemeClr val="tx1"/>
                </a:solidFill>
                <a:latin typeface="+mn-lt"/>
                <a:ea typeface="+mn-ea"/>
                <a:cs typeface="+mn-cs"/>
              </a:defRPr>
            </a:lvl2pPr>
            <a:lvl3pPr marL="1080000" indent="-270000" algn="l" defTabSz="914400" rtl="0" eaLnBrk="1" latinLnBrk="0" hangingPunct="1">
              <a:lnSpc>
                <a:spcPct val="90000"/>
              </a:lnSpc>
              <a:spcBef>
                <a:spcPts val="0"/>
              </a:spcBef>
              <a:spcAft>
                <a:spcPts val="1000"/>
              </a:spcAft>
              <a:buFont typeface="Calibri Light" panose="020F0302020204030204" pitchFamily="34" charset="0"/>
              <a:buChar char="–"/>
              <a:defRPr sz="1800" kern="1200">
                <a:solidFill>
                  <a:schemeClr val="tx1"/>
                </a:solidFill>
                <a:latin typeface="+mn-lt"/>
                <a:ea typeface="+mn-ea"/>
                <a:cs typeface="+mn-cs"/>
              </a:defRPr>
            </a:lvl3pPr>
            <a:lvl4pPr marL="144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4pPr>
            <a:lvl5pPr marL="180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80000"/>
              </a:lnSpc>
              <a:buNone/>
            </a:pPr>
            <a:endParaRPr lang="en-US" sz="6000">
              <a:latin typeface="Segoe UI" panose="020B0502040204020203" pitchFamily="34" charset="0"/>
              <a:cs typeface="Segoe UI" panose="020B0502040204020203" pitchFamily="34" charset="0"/>
            </a:endParaRPr>
          </a:p>
        </p:txBody>
      </p:sp>
      <p:pic>
        <p:nvPicPr>
          <p:cNvPr id="69" name="Picture 68">
            <a:extLst>
              <a:ext uri="{FF2B5EF4-FFF2-40B4-BE49-F238E27FC236}">
                <a16:creationId xmlns:a16="http://schemas.microsoft.com/office/drawing/2014/main" id="{71D8D68A-5010-418C-8E21-70CF1116287D}"/>
              </a:ext>
            </a:extLst>
          </p:cNvPr>
          <p:cNvPicPr>
            <a:picLocks noChangeAspect="1"/>
          </p:cNvPicPr>
          <p:nvPr/>
        </p:nvPicPr>
        <p:blipFill>
          <a:blip r:embed="rId2"/>
          <a:stretch>
            <a:fillRect/>
          </a:stretch>
        </p:blipFill>
        <p:spPr>
          <a:xfrm>
            <a:off x="11586638" y="6185211"/>
            <a:ext cx="503583" cy="497208"/>
          </a:xfrm>
          <a:prstGeom prst="rect">
            <a:avLst/>
          </a:prstGeom>
        </p:spPr>
      </p:pic>
      <p:sp>
        <p:nvSpPr>
          <p:cNvPr id="70" name="Marcador de número de diapositiva 6">
            <a:extLst>
              <a:ext uri="{FF2B5EF4-FFF2-40B4-BE49-F238E27FC236}">
                <a16:creationId xmlns:a16="http://schemas.microsoft.com/office/drawing/2014/main" id="{638C5B4A-0807-44AF-9483-EC157B39E527}"/>
              </a:ext>
            </a:extLst>
          </p:cNvPr>
          <p:cNvSpPr txBox="1">
            <a:spLocks/>
          </p:cNvSpPr>
          <p:nvPr/>
        </p:nvSpPr>
        <p:spPr>
          <a:xfrm>
            <a:off x="612648" y="6382512"/>
            <a:ext cx="900000" cy="360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2CEFE82-39F2-4F47-8A0C-D5AB3496FA5C}" type="slidenum">
              <a:rPr lang="en-US" sz="1200" smtClean="0">
                <a:solidFill>
                  <a:schemeClr val="bg1">
                    <a:lumMod val="50000"/>
                  </a:schemeClr>
                </a:solidFill>
                <a:latin typeface="Segoe UI" panose="020B0502040204020203" pitchFamily="34" charset="0"/>
                <a:cs typeface="Segoe UI" panose="020B0502040204020203" pitchFamily="34" charset="0"/>
              </a:rPr>
              <a:pPr/>
              <a:t>7</a:t>
            </a:fld>
            <a:endParaRPr lang="en-US" sz="1200">
              <a:solidFill>
                <a:schemeClr val="bg1">
                  <a:lumMod val="50000"/>
                </a:schemeClr>
              </a:solidFill>
              <a:latin typeface="Segoe UI" panose="020B0502040204020203" pitchFamily="34" charset="0"/>
              <a:cs typeface="Segoe UI" panose="020B0502040204020203" pitchFamily="34" charset="0"/>
            </a:endParaRPr>
          </a:p>
        </p:txBody>
      </p:sp>
      <p:sp>
        <p:nvSpPr>
          <p:cNvPr id="71" name="Triangle">
            <a:extLst>
              <a:ext uri="{FF2B5EF4-FFF2-40B4-BE49-F238E27FC236}">
                <a16:creationId xmlns:a16="http://schemas.microsoft.com/office/drawing/2014/main" id="{456CECC6-BE27-4F2F-B1A1-3FD99B9A4847}"/>
              </a:ext>
            </a:extLst>
          </p:cNvPr>
          <p:cNvSpPr/>
          <p:nvPr/>
        </p:nvSpPr>
        <p:spPr bwMode="gray">
          <a:xfrm rot="10800000">
            <a:off x="9878603" y="5787615"/>
            <a:ext cx="543550" cy="349795"/>
          </a:xfrm>
          <a:prstGeom prst="triangle">
            <a:avLst/>
          </a:prstGeom>
          <a:solidFill>
            <a:schemeClr val="bg1"/>
          </a:solidFill>
          <a:ln w="12700">
            <a:noFill/>
            <a:round/>
            <a:headEnd/>
            <a:tailEnd/>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72" name="Marcador de pie de página 1">
            <a:extLst>
              <a:ext uri="{FF2B5EF4-FFF2-40B4-BE49-F238E27FC236}">
                <a16:creationId xmlns:a16="http://schemas.microsoft.com/office/drawing/2014/main" id="{E4655621-3BF6-4297-84A5-B219E88A00D6}"/>
              </a:ext>
            </a:extLst>
          </p:cNvPr>
          <p:cNvSpPr txBox="1">
            <a:spLocks/>
          </p:cNvSpPr>
          <p:nvPr/>
        </p:nvSpPr>
        <p:spPr>
          <a:xfrm>
            <a:off x="8830346" y="6449628"/>
            <a:ext cx="3707605" cy="360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100">
                <a:solidFill>
                  <a:schemeClr val="bg1">
                    <a:lumMod val="50000"/>
                  </a:schemeClr>
                </a:solidFill>
                <a:latin typeface="Segoe UI" panose="020B0502040204020203" pitchFamily="34" charset="0"/>
                <a:cs typeface="Segoe UI" panose="020B0502040204020203" pitchFamily="34" charset="0"/>
              </a:rPr>
              <a:t>©2019 Virtuosity. All Rights Reserved.</a:t>
            </a:r>
          </a:p>
        </p:txBody>
      </p:sp>
    </p:spTree>
    <p:extLst>
      <p:ext uri="{BB962C8B-B14F-4D97-AF65-F5344CB8AC3E}">
        <p14:creationId xmlns:p14="http://schemas.microsoft.com/office/powerpoint/2010/main" val="30961426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539496" y="429768"/>
            <a:ext cx="11109600" cy="1080000"/>
          </a:xfrm>
        </p:spPr>
        <p:txBody>
          <a:bodyPr/>
          <a:lstStyle/>
          <a:p>
            <a:r>
              <a:rPr lang="en-US" sz="3200">
                <a:latin typeface="Segoe UI" panose="020B0502040204020203" pitchFamily="34" charset="0"/>
                <a:cs typeface="Segoe UI" panose="020B0502040204020203" pitchFamily="34" charset="0"/>
              </a:rPr>
              <a:t>WHAT MAKES US DIFFERENT</a:t>
            </a:r>
          </a:p>
        </p:txBody>
      </p:sp>
      <p:grpSp>
        <p:nvGrpSpPr>
          <p:cNvPr id="7" name="Circle"/>
          <p:cNvGrpSpPr/>
          <p:nvPr/>
        </p:nvGrpSpPr>
        <p:grpSpPr bwMode="gray">
          <a:xfrm>
            <a:off x="3937646" y="1054509"/>
            <a:ext cx="4335922" cy="4201203"/>
            <a:chOff x="3215206" y="2862922"/>
            <a:chExt cx="5760000" cy="5760000"/>
          </a:xfrm>
        </p:grpSpPr>
        <p:sp>
          <p:nvSpPr>
            <p:cNvPr id="25" name="Middle Circle"/>
            <p:cNvSpPr>
              <a:spLocks noChangeAspect="1"/>
            </p:cNvSpPr>
            <p:nvPr/>
          </p:nvSpPr>
          <p:spPr bwMode="gray">
            <a:xfrm>
              <a:off x="3975369" y="3530665"/>
              <a:ext cx="4319999" cy="4320002"/>
            </a:xfrm>
            <a:prstGeom prst="ellipse">
              <a:avLst/>
            </a:prstGeom>
            <a:noFill/>
            <a:ln w="12700">
              <a:solidFill>
                <a:schemeClr val="tx1">
                  <a:lumMod val="65000"/>
                  <a:lumOff val="3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180000" tIns="72000" rIns="180000" bIns="1440000" rtlCol="0" anchor="b"/>
            <a:lstStyle/>
            <a:p>
              <a:pPr algn="ctr">
                <a:lnSpc>
                  <a:spcPct val="80000"/>
                </a:lnSpc>
                <a:spcAft>
                  <a:spcPts val="1000"/>
                </a:spcAft>
              </a:pPr>
              <a:endParaRPr lang="en-US" sz="4000">
                <a:solidFill>
                  <a:schemeClr val="tx1">
                    <a:lumMod val="65000"/>
                    <a:lumOff val="35000"/>
                  </a:schemeClr>
                </a:solidFill>
                <a:latin typeface="Segoe UI" panose="020B0502040204020203" pitchFamily="34" charset="0"/>
                <a:cs typeface="Segoe UI" panose="020B0502040204020203" pitchFamily="34" charset="0"/>
              </a:endParaRPr>
            </a:p>
            <a:p>
              <a:pPr algn="ctr">
                <a:lnSpc>
                  <a:spcPct val="80000"/>
                </a:lnSpc>
                <a:spcAft>
                  <a:spcPts val="1000"/>
                </a:spcAft>
              </a:pPr>
              <a:endParaRPr lang="en-US" sz="4000">
                <a:solidFill>
                  <a:schemeClr val="tx1">
                    <a:lumMod val="65000"/>
                    <a:lumOff val="35000"/>
                  </a:schemeClr>
                </a:solidFill>
                <a:latin typeface="Segoe UI" panose="020B0502040204020203" pitchFamily="34" charset="0"/>
                <a:cs typeface="Segoe UI" panose="020B0502040204020203" pitchFamily="34" charset="0"/>
              </a:endParaRPr>
            </a:p>
            <a:p>
              <a:pPr algn="ctr">
                <a:lnSpc>
                  <a:spcPct val="80000"/>
                </a:lnSpc>
                <a:spcAft>
                  <a:spcPts val="1000"/>
                </a:spcAft>
              </a:pPr>
              <a:endParaRPr lang="en-US" sz="4000">
                <a:solidFill>
                  <a:schemeClr val="tx1">
                    <a:lumMod val="65000"/>
                    <a:lumOff val="35000"/>
                  </a:schemeClr>
                </a:solidFill>
                <a:latin typeface="Segoe UI" panose="020B0502040204020203" pitchFamily="34" charset="0"/>
                <a:cs typeface="Segoe UI" panose="020B0502040204020203" pitchFamily="34" charset="0"/>
              </a:endParaRPr>
            </a:p>
            <a:p>
              <a:pPr algn="ctr">
                <a:lnSpc>
                  <a:spcPct val="80000"/>
                </a:lnSpc>
                <a:spcAft>
                  <a:spcPts val="1000"/>
                </a:spcAft>
              </a:pPr>
              <a:endParaRPr lang="en-US" sz="4000">
                <a:solidFill>
                  <a:schemeClr val="tx1">
                    <a:lumMod val="65000"/>
                    <a:lumOff val="35000"/>
                  </a:schemeClr>
                </a:solidFill>
                <a:latin typeface="Segoe UI" panose="020B0502040204020203" pitchFamily="34" charset="0"/>
                <a:cs typeface="Segoe UI" panose="020B0502040204020203" pitchFamily="34" charset="0"/>
              </a:endParaRPr>
            </a:p>
            <a:p>
              <a:pPr algn="ctr">
                <a:lnSpc>
                  <a:spcPct val="80000"/>
                </a:lnSpc>
                <a:spcAft>
                  <a:spcPts val="1000"/>
                </a:spcAft>
              </a:pPr>
              <a:endParaRPr lang="en-US" sz="4000">
                <a:solidFill>
                  <a:schemeClr val="tx1">
                    <a:lumMod val="65000"/>
                    <a:lumOff val="35000"/>
                  </a:schemeClr>
                </a:solidFill>
                <a:latin typeface="Segoe UI" panose="020B0502040204020203" pitchFamily="34" charset="0"/>
                <a:cs typeface="Segoe UI" panose="020B0502040204020203" pitchFamily="34" charset="0"/>
              </a:endParaRPr>
            </a:p>
            <a:p>
              <a:pPr algn="ctr">
                <a:lnSpc>
                  <a:spcPct val="80000"/>
                </a:lnSpc>
                <a:spcAft>
                  <a:spcPts val="1000"/>
                </a:spcAft>
              </a:pPr>
              <a:endParaRPr lang="en-US" sz="4000">
                <a:solidFill>
                  <a:schemeClr val="tx1">
                    <a:lumMod val="65000"/>
                    <a:lumOff val="35000"/>
                  </a:schemeClr>
                </a:solidFill>
                <a:latin typeface="Segoe UI" panose="020B0502040204020203" pitchFamily="34" charset="0"/>
                <a:cs typeface="Segoe UI" panose="020B0502040204020203" pitchFamily="34" charset="0"/>
              </a:endParaRPr>
            </a:p>
            <a:p>
              <a:pPr algn="ctr">
                <a:lnSpc>
                  <a:spcPct val="80000"/>
                </a:lnSpc>
                <a:spcAft>
                  <a:spcPts val="1000"/>
                </a:spcAft>
              </a:pPr>
              <a:endParaRPr lang="en-US" sz="4000">
                <a:solidFill>
                  <a:schemeClr val="tx1">
                    <a:lumMod val="65000"/>
                    <a:lumOff val="35000"/>
                  </a:schemeClr>
                </a:solidFill>
                <a:latin typeface="Segoe UI" panose="020B0502040204020203" pitchFamily="34" charset="0"/>
                <a:cs typeface="Segoe UI" panose="020B0502040204020203" pitchFamily="34" charset="0"/>
              </a:endParaRPr>
            </a:p>
            <a:p>
              <a:pPr algn="ctr">
                <a:lnSpc>
                  <a:spcPct val="80000"/>
                </a:lnSpc>
                <a:spcAft>
                  <a:spcPts val="1000"/>
                </a:spcAft>
              </a:pPr>
              <a:endParaRPr lang="en-US" sz="4000">
                <a:solidFill>
                  <a:schemeClr val="tx1">
                    <a:lumMod val="65000"/>
                    <a:lumOff val="35000"/>
                  </a:schemeClr>
                </a:solidFill>
                <a:latin typeface="Segoe UI" panose="020B0502040204020203" pitchFamily="34" charset="0"/>
                <a:cs typeface="Segoe UI" panose="020B0502040204020203" pitchFamily="34" charset="0"/>
              </a:endParaRPr>
            </a:p>
            <a:p>
              <a:pPr algn="ctr">
                <a:lnSpc>
                  <a:spcPct val="80000"/>
                </a:lnSpc>
                <a:spcAft>
                  <a:spcPts val="1000"/>
                </a:spcAft>
              </a:pPr>
              <a:endParaRPr lang="en-US" sz="4000">
                <a:solidFill>
                  <a:schemeClr val="tx1">
                    <a:lumMod val="65000"/>
                    <a:lumOff val="35000"/>
                  </a:schemeClr>
                </a:solidFill>
                <a:latin typeface="Segoe UI" panose="020B0502040204020203" pitchFamily="34" charset="0"/>
                <a:cs typeface="Segoe UI" panose="020B0502040204020203" pitchFamily="34" charset="0"/>
              </a:endParaRPr>
            </a:p>
            <a:p>
              <a:pPr algn="ctr">
                <a:lnSpc>
                  <a:spcPct val="80000"/>
                </a:lnSpc>
                <a:spcAft>
                  <a:spcPts val="1000"/>
                </a:spcAft>
              </a:pPr>
              <a:endParaRPr lang="en-US" sz="4000">
                <a:solidFill>
                  <a:schemeClr val="tx1">
                    <a:lumMod val="65000"/>
                    <a:lumOff val="35000"/>
                  </a:schemeClr>
                </a:solidFill>
                <a:latin typeface="Segoe UI" panose="020B0502040204020203" pitchFamily="34" charset="0"/>
                <a:cs typeface="Segoe UI" panose="020B0502040204020203" pitchFamily="34" charset="0"/>
              </a:endParaRPr>
            </a:p>
            <a:p>
              <a:pPr algn="ctr">
                <a:lnSpc>
                  <a:spcPct val="80000"/>
                </a:lnSpc>
                <a:spcAft>
                  <a:spcPts val="1000"/>
                </a:spcAft>
              </a:pPr>
              <a:endParaRPr lang="en-US" sz="4000">
                <a:solidFill>
                  <a:schemeClr val="tx1">
                    <a:lumMod val="65000"/>
                    <a:lumOff val="35000"/>
                  </a:schemeClr>
                </a:solidFill>
                <a:latin typeface="Segoe UI" panose="020B0502040204020203" pitchFamily="34" charset="0"/>
                <a:cs typeface="Segoe UI" panose="020B0502040204020203" pitchFamily="34" charset="0"/>
              </a:endParaRPr>
            </a:p>
            <a:p>
              <a:pPr algn="ctr">
                <a:lnSpc>
                  <a:spcPct val="80000"/>
                </a:lnSpc>
                <a:spcAft>
                  <a:spcPts val="1000"/>
                </a:spcAft>
              </a:pPr>
              <a:endParaRPr lang="en-US" sz="4000">
                <a:solidFill>
                  <a:schemeClr val="tx1">
                    <a:lumMod val="65000"/>
                    <a:lumOff val="35000"/>
                  </a:schemeClr>
                </a:solidFill>
                <a:latin typeface="Segoe UI" panose="020B0502040204020203" pitchFamily="34" charset="0"/>
                <a:cs typeface="Segoe UI" panose="020B0502040204020203" pitchFamily="34" charset="0"/>
              </a:endParaRPr>
            </a:p>
            <a:p>
              <a:pPr algn="ctr">
                <a:lnSpc>
                  <a:spcPct val="80000"/>
                </a:lnSpc>
                <a:spcAft>
                  <a:spcPts val="1000"/>
                </a:spcAft>
              </a:pPr>
              <a:endParaRPr lang="en-US" sz="4000">
                <a:solidFill>
                  <a:schemeClr val="tx1">
                    <a:lumMod val="65000"/>
                    <a:lumOff val="35000"/>
                  </a:schemeClr>
                </a:solidFill>
                <a:latin typeface="Segoe UI" panose="020B0502040204020203" pitchFamily="34" charset="0"/>
                <a:cs typeface="Segoe UI" panose="020B0502040204020203" pitchFamily="34" charset="0"/>
              </a:endParaRPr>
            </a:p>
            <a:p>
              <a:pPr algn="ctr">
                <a:lnSpc>
                  <a:spcPct val="80000"/>
                </a:lnSpc>
                <a:spcAft>
                  <a:spcPts val="1000"/>
                </a:spcAft>
              </a:pPr>
              <a:endParaRPr lang="en-US" sz="4000">
                <a:solidFill>
                  <a:schemeClr val="tx1">
                    <a:lumMod val="65000"/>
                    <a:lumOff val="35000"/>
                  </a:schemeClr>
                </a:solidFill>
                <a:latin typeface="Segoe UI" panose="020B0502040204020203" pitchFamily="34" charset="0"/>
                <a:cs typeface="Segoe UI" panose="020B0502040204020203" pitchFamily="34" charset="0"/>
              </a:endParaRPr>
            </a:p>
            <a:p>
              <a:pPr algn="ctr">
                <a:lnSpc>
                  <a:spcPct val="80000"/>
                </a:lnSpc>
                <a:spcAft>
                  <a:spcPts val="1000"/>
                </a:spcAft>
              </a:pPr>
              <a:endParaRPr lang="en-US" sz="4000">
                <a:solidFill>
                  <a:schemeClr val="tx1">
                    <a:lumMod val="65000"/>
                    <a:lumOff val="35000"/>
                  </a:schemeClr>
                </a:solidFill>
                <a:latin typeface="Segoe UI" panose="020B0502040204020203" pitchFamily="34" charset="0"/>
                <a:cs typeface="Segoe UI" panose="020B0502040204020203" pitchFamily="34" charset="0"/>
              </a:endParaRPr>
            </a:p>
            <a:p>
              <a:pPr algn="ctr">
                <a:lnSpc>
                  <a:spcPct val="80000"/>
                </a:lnSpc>
                <a:spcAft>
                  <a:spcPts val="1000"/>
                </a:spcAft>
              </a:pPr>
              <a:endParaRPr lang="en-US" sz="4000">
                <a:solidFill>
                  <a:schemeClr val="tx1">
                    <a:lumMod val="65000"/>
                    <a:lumOff val="35000"/>
                  </a:schemeClr>
                </a:solidFill>
                <a:latin typeface="Segoe UI" panose="020B0502040204020203" pitchFamily="34" charset="0"/>
                <a:cs typeface="Segoe UI" panose="020B0502040204020203" pitchFamily="34" charset="0"/>
              </a:endParaRPr>
            </a:p>
            <a:p>
              <a:pPr algn="ctr">
                <a:lnSpc>
                  <a:spcPct val="80000"/>
                </a:lnSpc>
                <a:spcAft>
                  <a:spcPts val="1000"/>
                </a:spcAft>
              </a:pPr>
              <a:endParaRPr lang="en-US" sz="4000">
                <a:solidFill>
                  <a:schemeClr val="tx1">
                    <a:lumMod val="65000"/>
                    <a:lumOff val="35000"/>
                  </a:schemeClr>
                </a:solidFill>
                <a:latin typeface="Segoe UI" panose="020B0502040204020203" pitchFamily="34" charset="0"/>
                <a:cs typeface="Segoe UI" panose="020B0502040204020203" pitchFamily="34" charset="0"/>
              </a:endParaRPr>
            </a:p>
          </p:txBody>
        </p:sp>
        <p:sp>
          <p:nvSpPr>
            <p:cNvPr id="26" name="Circle"/>
            <p:cNvSpPr>
              <a:spLocks noChangeAspect="1"/>
            </p:cNvSpPr>
            <p:nvPr/>
          </p:nvSpPr>
          <p:spPr bwMode="gray">
            <a:xfrm>
              <a:off x="3215206" y="2862922"/>
              <a:ext cx="5760000" cy="5760000"/>
            </a:xfrm>
            <a:prstGeom prst="ellipse">
              <a:avLst/>
            </a:prstGeom>
            <a:noFill/>
            <a:ln w="12700">
              <a:solidFill>
                <a:schemeClr val="tx1">
                  <a:lumMod val="65000"/>
                  <a:lumOff val="3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err="1">
                <a:latin typeface="Segoe UI" panose="020B0502040204020203" pitchFamily="34" charset="0"/>
                <a:cs typeface="Segoe UI" panose="020B0502040204020203" pitchFamily="34" charset="0"/>
              </a:endParaRPr>
            </a:p>
          </p:txBody>
        </p:sp>
        <p:sp>
          <p:nvSpPr>
            <p:cNvPr id="29" name="Ellipse 1"/>
            <p:cNvSpPr>
              <a:spLocks noChangeAspect="1"/>
            </p:cNvSpPr>
            <p:nvPr/>
          </p:nvSpPr>
          <p:spPr bwMode="gray">
            <a:xfrm>
              <a:off x="3443740" y="6564098"/>
              <a:ext cx="938605" cy="938605"/>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en-US" sz="3600">
                  <a:latin typeface="Segoe UI" panose="020B0502040204020203" pitchFamily="34" charset="0"/>
                  <a:cs typeface="Segoe UI" panose="020B0502040204020203" pitchFamily="34" charset="0"/>
                </a:rPr>
                <a:t>1</a:t>
              </a:r>
            </a:p>
          </p:txBody>
        </p:sp>
        <p:sp>
          <p:nvSpPr>
            <p:cNvPr id="27" name="Ellipse 2"/>
            <p:cNvSpPr>
              <a:spLocks noChangeAspect="1"/>
            </p:cNvSpPr>
            <p:nvPr/>
          </p:nvSpPr>
          <p:spPr bwMode="gray">
            <a:xfrm>
              <a:off x="3989114" y="3356747"/>
              <a:ext cx="949164" cy="94916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en-US" sz="3600">
                  <a:latin typeface="Segoe UI" panose="020B0502040204020203" pitchFamily="34" charset="0"/>
                  <a:cs typeface="Segoe UI" panose="020B0502040204020203" pitchFamily="34" charset="0"/>
                </a:rPr>
                <a:t>2</a:t>
              </a:r>
            </a:p>
          </p:txBody>
        </p:sp>
        <p:sp>
          <p:nvSpPr>
            <p:cNvPr id="32" name="Ellipse 4"/>
            <p:cNvSpPr>
              <a:spLocks noChangeAspect="1"/>
            </p:cNvSpPr>
            <p:nvPr/>
          </p:nvSpPr>
          <p:spPr bwMode="gray">
            <a:xfrm>
              <a:off x="7877710" y="6495958"/>
              <a:ext cx="938605" cy="93860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en-US" sz="3600">
                  <a:latin typeface="Segoe UI" panose="020B0502040204020203" pitchFamily="34" charset="0"/>
                  <a:cs typeface="Segoe UI" panose="020B0502040204020203" pitchFamily="34" charset="0"/>
                </a:rPr>
                <a:t>4</a:t>
              </a:r>
            </a:p>
          </p:txBody>
        </p:sp>
        <p:sp>
          <p:nvSpPr>
            <p:cNvPr id="33" name="Ellipse 3"/>
            <p:cNvSpPr>
              <a:spLocks noChangeAspect="1"/>
            </p:cNvSpPr>
            <p:nvPr/>
          </p:nvSpPr>
          <p:spPr bwMode="gray">
            <a:xfrm>
              <a:off x="7257196" y="3356747"/>
              <a:ext cx="949164" cy="949165"/>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en-US" sz="3600">
                  <a:latin typeface="Segoe UI" panose="020B0502040204020203" pitchFamily="34" charset="0"/>
                  <a:cs typeface="Segoe UI" panose="020B0502040204020203" pitchFamily="34" charset="0"/>
                </a:rPr>
                <a:t>3</a:t>
              </a:r>
            </a:p>
          </p:txBody>
        </p:sp>
      </p:grpSp>
      <p:sp>
        <p:nvSpPr>
          <p:cNvPr id="18" name="Text 1"/>
          <p:cNvSpPr/>
          <p:nvPr/>
        </p:nvSpPr>
        <p:spPr>
          <a:xfrm>
            <a:off x="601570" y="3995712"/>
            <a:ext cx="3057574" cy="126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ctr">
              <a:lnSpc>
                <a:spcPct val="90000"/>
              </a:lnSpc>
              <a:spcAft>
                <a:spcPts val="1000"/>
              </a:spcAft>
            </a:pPr>
            <a:r>
              <a:rPr lang="en-US" sz="2400">
                <a:solidFill>
                  <a:schemeClr val="accent1">
                    <a:lumMod val="50000"/>
                  </a:schemeClr>
                </a:solidFill>
                <a:latin typeface="Segoe UI" panose="020B0502040204020203" pitchFamily="34" charset="0"/>
                <a:cs typeface="Segoe UI" panose="020B0502040204020203" pitchFamily="34" charset="0"/>
              </a:rPr>
              <a:t>Ease of Engagement</a:t>
            </a:r>
          </a:p>
          <a:p>
            <a:pPr algn="ctr">
              <a:lnSpc>
                <a:spcPct val="90000"/>
              </a:lnSpc>
              <a:spcAft>
                <a:spcPts val="1000"/>
              </a:spcAft>
            </a:pPr>
            <a:r>
              <a:rPr lang="en-US">
                <a:solidFill>
                  <a:schemeClr val="bg1">
                    <a:lumMod val="50000"/>
                  </a:schemeClr>
                </a:solidFill>
                <a:latin typeface="Segoe UI" panose="020B0502040204020203" pitchFamily="34" charset="0"/>
                <a:cs typeface="Segoe UI" panose="020B0502040204020203" pitchFamily="34" charset="0"/>
              </a:rPr>
              <a:t>Agile and open engagements models backed by Guarantees</a:t>
            </a:r>
            <a:r>
              <a:rPr lang="en-US">
                <a:solidFill>
                  <a:schemeClr val="tx1"/>
                </a:solidFill>
                <a:latin typeface="Segoe UI" panose="020B0502040204020203" pitchFamily="34" charset="0"/>
                <a:cs typeface="Segoe UI" panose="020B0502040204020203" pitchFamily="34" charset="0"/>
              </a:rPr>
              <a:t>.</a:t>
            </a:r>
          </a:p>
        </p:txBody>
      </p:sp>
      <p:sp>
        <p:nvSpPr>
          <p:cNvPr id="17" name="Text 2"/>
          <p:cNvSpPr/>
          <p:nvPr/>
        </p:nvSpPr>
        <p:spPr>
          <a:xfrm>
            <a:off x="187664" y="1554751"/>
            <a:ext cx="3729183" cy="126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ctr">
              <a:lnSpc>
                <a:spcPct val="90000"/>
              </a:lnSpc>
              <a:spcAft>
                <a:spcPts val="1000"/>
              </a:spcAft>
            </a:pPr>
            <a:r>
              <a:rPr lang="en-US" sz="2400">
                <a:solidFill>
                  <a:schemeClr val="accent3"/>
                </a:solidFill>
                <a:latin typeface="Segoe UI" panose="020B0502040204020203" pitchFamily="34" charset="0"/>
                <a:cs typeface="Segoe UI" panose="020B0502040204020203" pitchFamily="34" charset="0"/>
              </a:rPr>
              <a:t>Talent Triad</a:t>
            </a:r>
          </a:p>
          <a:p>
            <a:pPr algn="ctr">
              <a:lnSpc>
                <a:spcPct val="90000"/>
              </a:lnSpc>
              <a:spcAft>
                <a:spcPts val="1000"/>
              </a:spcAft>
            </a:pPr>
            <a:r>
              <a:rPr lang="en-US">
                <a:solidFill>
                  <a:schemeClr val="bg1">
                    <a:lumMod val="50000"/>
                  </a:schemeClr>
                </a:solidFill>
                <a:latin typeface="Segoe UI" panose="020B0502040204020203" pitchFamily="34" charset="0"/>
                <a:cs typeface="Segoe UI" panose="020B0502040204020203" pitchFamily="34" charset="0"/>
              </a:rPr>
              <a:t>Our resources bring a combination of leadership, technical know-how and strategic business management expertise to each engagement.</a:t>
            </a:r>
          </a:p>
        </p:txBody>
      </p:sp>
      <p:sp>
        <p:nvSpPr>
          <p:cNvPr id="22" name="Text 3"/>
          <p:cNvSpPr/>
          <p:nvPr/>
        </p:nvSpPr>
        <p:spPr>
          <a:xfrm>
            <a:off x="8451073" y="1602289"/>
            <a:ext cx="3729183" cy="126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ctr">
              <a:lnSpc>
                <a:spcPct val="90000"/>
              </a:lnSpc>
              <a:spcAft>
                <a:spcPts val="1000"/>
              </a:spcAft>
            </a:pPr>
            <a:r>
              <a:rPr lang="en-US" sz="2400">
                <a:solidFill>
                  <a:schemeClr val="accent1">
                    <a:lumMod val="75000"/>
                  </a:schemeClr>
                </a:solidFill>
                <a:latin typeface="Segoe UI" panose="020B0502040204020203" pitchFamily="34" charset="0"/>
                <a:cs typeface="Segoe UI" panose="020B0502040204020203" pitchFamily="34" charset="0"/>
              </a:rPr>
              <a:t>Experience/Referenceable </a:t>
            </a:r>
          </a:p>
          <a:p>
            <a:pPr algn="ctr">
              <a:lnSpc>
                <a:spcPct val="90000"/>
              </a:lnSpc>
              <a:spcAft>
                <a:spcPts val="1000"/>
              </a:spcAft>
            </a:pPr>
            <a:r>
              <a:rPr lang="en-US">
                <a:solidFill>
                  <a:schemeClr val="bg1">
                    <a:lumMod val="50000"/>
                  </a:schemeClr>
                </a:solidFill>
                <a:latin typeface="Segoe UI" panose="020B0502040204020203" pitchFamily="34" charset="0"/>
                <a:cs typeface="Segoe UI" panose="020B0502040204020203" pitchFamily="34" charset="0"/>
              </a:rPr>
              <a:t>The three biggest technology companies in the world are our clients!</a:t>
            </a:r>
          </a:p>
        </p:txBody>
      </p:sp>
      <p:sp>
        <p:nvSpPr>
          <p:cNvPr id="21" name="Text 4"/>
          <p:cNvSpPr/>
          <p:nvPr/>
        </p:nvSpPr>
        <p:spPr>
          <a:xfrm>
            <a:off x="8644345" y="3819594"/>
            <a:ext cx="2878107" cy="126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ctr">
              <a:lnSpc>
                <a:spcPct val="90000"/>
              </a:lnSpc>
              <a:spcAft>
                <a:spcPts val="1000"/>
              </a:spcAft>
            </a:pPr>
            <a:r>
              <a:rPr lang="en-US" sz="2400">
                <a:solidFill>
                  <a:schemeClr val="accent1"/>
                </a:solidFill>
                <a:latin typeface="Segoe UI" panose="020B0502040204020203" pitchFamily="34" charset="0"/>
                <a:cs typeface="Segoe UI" panose="020B0502040204020203" pitchFamily="34" charset="0"/>
              </a:rPr>
              <a:t>Technology Stack</a:t>
            </a:r>
          </a:p>
          <a:p>
            <a:pPr algn="ctr">
              <a:lnSpc>
                <a:spcPct val="90000"/>
              </a:lnSpc>
              <a:spcAft>
                <a:spcPts val="1000"/>
              </a:spcAft>
            </a:pPr>
            <a:r>
              <a:rPr lang="en-US">
                <a:solidFill>
                  <a:schemeClr val="bg1">
                    <a:lumMod val="50000"/>
                  </a:schemeClr>
                </a:solidFill>
                <a:latin typeface="Segoe UI" panose="020B0502040204020203" pitchFamily="34" charset="0"/>
                <a:cs typeface="Segoe UI" panose="020B0502040204020203" pitchFamily="34" charset="0"/>
              </a:rPr>
              <a:t>Global technology certification(s)</a:t>
            </a:r>
          </a:p>
          <a:p>
            <a:pPr algn="ctr">
              <a:lnSpc>
                <a:spcPct val="90000"/>
              </a:lnSpc>
              <a:spcAft>
                <a:spcPts val="1000"/>
              </a:spcAft>
            </a:pPr>
            <a:r>
              <a:rPr lang="en-US">
                <a:solidFill>
                  <a:schemeClr val="bg1">
                    <a:lumMod val="50000"/>
                  </a:schemeClr>
                </a:solidFill>
                <a:latin typeface="Segoe UI" panose="020B0502040204020203" pitchFamily="34" charset="0"/>
                <a:cs typeface="Segoe UI" panose="020B0502040204020203" pitchFamily="34" charset="0"/>
              </a:rPr>
              <a:t>Platform agnostic </a:t>
            </a:r>
          </a:p>
          <a:p>
            <a:pPr algn="ctr">
              <a:lnSpc>
                <a:spcPct val="90000"/>
              </a:lnSpc>
              <a:spcAft>
                <a:spcPts val="1000"/>
              </a:spcAft>
            </a:pPr>
            <a:r>
              <a:rPr lang="en-US">
                <a:solidFill>
                  <a:schemeClr val="bg1">
                    <a:lumMod val="50000"/>
                  </a:schemeClr>
                </a:solidFill>
                <a:latin typeface="Segoe UI" panose="020B0502040204020203" pitchFamily="34" charset="0"/>
                <a:cs typeface="Segoe UI" panose="020B0502040204020203" pitchFamily="34" charset="0"/>
              </a:rPr>
              <a:t>Bleeding edge</a:t>
            </a:r>
          </a:p>
        </p:txBody>
      </p:sp>
      <p:sp>
        <p:nvSpPr>
          <p:cNvPr id="5" name="Marcador de número de diapositiva 4">
            <a:extLst>
              <a:ext uri="{FF2B5EF4-FFF2-40B4-BE49-F238E27FC236}">
                <a16:creationId xmlns:a16="http://schemas.microsoft.com/office/drawing/2014/main" id="{C64E83A3-1AAF-4DCA-86A1-CE4D1448D5A8}"/>
              </a:ext>
            </a:extLst>
          </p:cNvPr>
          <p:cNvSpPr>
            <a:spLocks noGrp="1"/>
          </p:cNvSpPr>
          <p:nvPr>
            <p:ph type="sldNum" sz="quarter" idx="12"/>
          </p:nvPr>
        </p:nvSpPr>
        <p:spPr>
          <a:xfrm>
            <a:off x="612648" y="6382512"/>
            <a:ext cx="900000" cy="360000"/>
          </a:xfrm>
        </p:spPr>
        <p:txBody>
          <a:bodyPr/>
          <a:lstStyle/>
          <a:p>
            <a:fld id="{02CEFE82-39F2-4F47-8A0C-D5AB3496FA5C}" type="slidenum">
              <a:rPr lang="en-US" smtClean="0">
                <a:latin typeface="Segoe UI" panose="020B0502040204020203" pitchFamily="34" charset="0"/>
                <a:cs typeface="Segoe UI" panose="020B0502040204020203" pitchFamily="34" charset="0"/>
              </a:rPr>
              <a:t>8</a:t>
            </a:fld>
            <a:endParaRPr lang="en-US">
              <a:latin typeface="Segoe UI" panose="020B0502040204020203" pitchFamily="34" charset="0"/>
              <a:cs typeface="Segoe UI" panose="020B0502040204020203" pitchFamily="34" charset="0"/>
            </a:endParaRPr>
          </a:p>
        </p:txBody>
      </p:sp>
      <p:pic>
        <p:nvPicPr>
          <p:cNvPr id="19" name="Picture 18">
            <a:extLst>
              <a:ext uri="{FF2B5EF4-FFF2-40B4-BE49-F238E27FC236}">
                <a16:creationId xmlns:a16="http://schemas.microsoft.com/office/drawing/2014/main" id="{C5AE674C-8559-2845-8E98-A5FEE468723F}"/>
              </a:ext>
            </a:extLst>
          </p:cNvPr>
          <p:cNvPicPr>
            <a:picLocks noChangeAspect="1"/>
          </p:cNvPicPr>
          <p:nvPr/>
        </p:nvPicPr>
        <p:blipFill>
          <a:blip r:embed="rId2"/>
          <a:stretch>
            <a:fillRect/>
          </a:stretch>
        </p:blipFill>
        <p:spPr>
          <a:xfrm>
            <a:off x="11586638" y="6185211"/>
            <a:ext cx="503583" cy="497208"/>
          </a:xfrm>
          <a:prstGeom prst="rect">
            <a:avLst/>
          </a:prstGeom>
        </p:spPr>
      </p:pic>
      <p:sp>
        <p:nvSpPr>
          <p:cNvPr id="20" name="Ellipse 2">
            <a:extLst>
              <a:ext uri="{FF2B5EF4-FFF2-40B4-BE49-F238E27FC236}">
                <a16:creationId xmlns:a16="http://schemas.microsoft.com/office/drawing/2014/main" id="{54A6CBE2-3414-4BBE-BAA7-A5120F1A5B6F}"/>
              </a:ext>
            </a:extLst>
          </p:cNvPr>
          <p:cNvSpPr>
            <a:spLocks noChangeAspect="1"/>
          </p:cNvSpPr>
          <p:nvPr/>
        </p:nvSpPr>
        <p:spPr bwMode="gray">
          <a:xfrm>
            <a:off x="5839827" y="4600858"/>
            <a:ext cx="724693" cy="72469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en-US" sz="3600">
                <a:latin typeface="Segoe UI" panose="020B0502040204020203" pitchFamily="34" charset="0"/>
                <a:cs typeface="Segoe UI" panose="020B0502040204020203" pitchFamily="34" charset="0"/>
              </a:rPr>
              <a:t>5</a:t>
            </a:r>
          </a:p>
        </p:txBody>
      </p:sp>
      <p:sp>
        <p:nvSpPr>
          <p:cNvPr id="23" name="Text 4">
            <a:extLst>
              <a:ext uri="{FF2B5EF4-FFF2-40B4-BE49-F238E27FC236}">
                <a16:creationId xmlns:a16="http://schemas.microsoft.com/office/drawing/2014/main" id="{51EAB358-91B9-4EB3-85E2-FD2B47466444}"/>
              </a:ext>
            </a:extLst>
          </p:cNvPr>
          <p:cNvSpPr/>
          <p:nvPr/>
        </p:nvSpPr>
        <p:spPr>
          <a:xfrm>
            <a:off x="2902106" y="5504636"/>
            <a:ext cx="6853890" cy="126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ctr">
              <a:lnSpc>
                <a:spcPct val="90000"/>
              </a:lnSpc>
              <a:spcAft>
                <a:spcPts val="1000"/>
              </a:spcAft>
            </a:pPr>
            <a:r>
              <a:rPr lang="en-US" sz="2400">
                <a:solidFill>
                  <a:schemeClr val="accent3"/>
                </a:solidFill>
                <a:latin typeface="Segoe UI" panose="020B0502040204020203" pitchFamily="34" charset="0"/>
                <a:cs typeface="Segoe UI" panose="020B0502040204020203" pitchFamily="34" charset="0"/>
              </a:rPr>
              <a:t>Diversity &amp; Inclusion</a:t>
            </a:r>
          </a:p>
          <a:p>
            <a:pPr lvl="0" algn="ctr">
              <a:lnSpc>
                <a:spcPct val="90000"/>
              </a:lnSpc>
              <a:spcBef>
                <a:spcPct val="50000"/>
              </a:spcBef>
              <a:spcAft>
                <a:spcPts val="1000"/>
              </a:spcAft>
              <a:buClr>
                <a:prstClr val="black"/>
              </a:buClr>
              <a:defRPr/>
            </a:pPr>
            <a:r>
              <a:rPr lang="en-US">
                <a:solidFill>
                  <a:schemeClr val="bg1">
                    <a:lumMod val="50000"/>
                  </a:schemeClr>
                </a:solidFill>
                <a:latin typeface="Segoe UI" panose="020B0502040204020203" pitchFamily="34" charset="0"/>
                <a:cs typeface="Segoe UI" panose="020B0502040204020203" pitchFamily="34" charset="0"/>
              </a:rPr>
              <a:t>We maximize an untapped talent pool to further our talent and ideation.</a:t>
            </a:r>
          </a:p>
        </p:txBody>
      </p:sp>
      <p:pic>
        <p:nvPicPr>
          <p:cNvPr id="28" name="Picture 27">
            <a:extLst>
              <a:ext uri="{FF2B5EF4-FFF2-40B4-BE49-F238E27FC236}">
                <a16:creationId xmlns:a16="http://schemas.microsoft.com/office/drawing/2014/main" id="{87CA2402-FAF2-4B55-ADB2-DBAACB36B26B}"/>
              </a:ext>
            </a:extLst>
          </p:cNvPr>
          <p:cNvPicPr>
            <a:picLocks noChangeAspect="1"/>
          </p:cNvPicPr>
          <p:nvPr/>
        </p:nvPicPr>
        <p:blipFill>
          <a:blip r:embed="rId3">
            <a:alphaModFix amt="10000"/>
            <a:extLst>
              <a:ext uri="{BEBA8EAE-BF5A-486C-A8C5-ECC9F3942E4B}">
                <a14:imgProps xmlns:a14="http://schemas.microsoft.com/office/drawing/2010/main">
                  <a14:imgLayer>
                    <a14:imgEffect>
                      <a14:saturation sat="0"/>
                    </a14:imgEffect>
                  </a14:imgLayer>
                </a14:imgProps>
              </a:ext>
            </a:extLst>
          </a:blip>
          <a:stretch>
            <a:fillRect/>
          </a:stretch>
        </p:blipFill>
        <p:spPr>
          <a:xfrm>
            <a:off x="4938354" y="1942676"/>
            <a:ext cx="2386707" cy="2331840"/>
          </a:xfrm>
          <a:prstGeom prst="rect">
            <a:avLst/>
          </a:prstGeom>
          <a:noFill/>
        </p:spPr>
      </p:pic>
      <p:sp>
        <p:nvSpPr>
          <p:cNvPr id="30" name="Marcador de pie de página 1">
            <a:extLst>
              <a:ext uri="{FF2B5EF4-FFF2-40B4-BE49-F238E27FC236}">
                <a16:creationId xmlns:a16="http://schemas.microsoft.com/office/drawing/2014/main" id="{E5D16F4D-0B92-4147-8160-C08FCD7E1D07}"/>
              </a:ext>
            </a:extLst>
          </p:cNvPr>
          <p:cNvSpPr txBox="1">
            <a:spLocks/>
          </p:cNvSpPr>
          <p:nvPr/>
        </p:nvSpPr>
        <p:spPr bwMode="gray">
          <a:xfrm>
            <a:off x="8224712" y="6348241"/>
            <a:ext cx="3707605" cy="360000"/>
          </a:xfrm>
          <a:prstGeom prst="rect">
            <a:avLst/>
          </a:prstGeom>
        </p:spPr>
        <p:txBody>
          <a:bodyPr vert="horz" lIns="0" tIns="0" rIns="0" bIns="0" rtlCol="0" anchor="b"/>
          <a:lstStyle>
            <a:defPPr>
              <a:defRPr lang="en-US"/>
            </a:defPPr>
            <a:lvl1pPr marL="0" algn="ctr" defTabSz="914400" rtl="0" eaLnBrk="1" latinLnBrk="0" hangingPunct="1">
              <a:defRPr sz="1200" kern="1200">
                <a:solidFill>
                  <a:schemeClr val="bg1">
                    <a:lumMod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100">
                <a:latin typeface="Segoe UI" panose="020B0502040204020203" pitchFamily="34" charset="0"/>
                <a:cs typeface="Segoe UI" panose="020B0502040204020203" pitchFamily="34" charset="0"/>
              </a:rPr>
              <a:t>©2019 Virtuosity. All Rights Reserved.</a:t>
            </a:r>
          </a:p>
        </p:txBody>
      </p:sp>
    </p:spTree>
    <p:extLst>
      <p:ext uri="{BB962C8B-B14F-4D97-AF65-F5344CB8AC3E}">
        <p14:creationId xmlns:p14="http://schemas.microsoft.com/office/powerpoint/2010/main" val="30653987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8" name="Marcador de contenido 71">
            <a:extLst>
              <a:ext uri="{FF2B5EF4-FFF2-40B4-BE49-F238E27FC236}">
                <a16:creationId xmlns:a16="http://schemas.microsoft.com/office/drawing/2014/main" id="{047AFBF2-ED2F-48C6-8D4B-27836C82E22F}"/>
              </a:ext>
            </a:extLst>
          </p:cNvPr>
          <p:cNvGraphicFramePr>
            <a:graphicFrameLocks noGrp="1"/>
          </p:cNvGraphicFramePr>
          <p:nvPr>
            <p:ph sz="half" idx="1"/>
            <p:extLst>
              <p:ext uri="{D42A27DB-BD31-4B8C-83A1-F6EECF244321}">
                <p14:modId xmlns:p14="http://schemas.microsoft.com/office/powerpoint/2010/main" val="1693436813"/>
              </p:ext>
            </p:extLst>
          </p:nvPr>
        </p:nvGraphicFramePr>
        <p:xfrm>
          <a:off x="539750" y="1511300"/>
          <a:ext cx="6665760" cy="4298400"/>
        </p:xfrm>
        <a:graphic>
          <a:graphicData uri="http://schemas.openxmlformats.org/drawingml/2006/table">
            <a:tbl>
              <a:tblPr firstRow="1" bandRow="1">
                <a:tableStyleId>{5C22544A-7EE6-4342-B048-85BDC9FD1C3A}</a:tableStyleId>
              </a:tblPr>
              <a:tblGrid>
                <a:gridCol w="2221920">
                  <a:extLst>
                    <a:ext uri="{9D8B030D-6E8A-4147-A177-3AD203B41FA5}">
                      <a16:colId xmlns:a16="http://schemas.microsoft.com/office/drawing/2014/main" val="1471423088"/>
                    </a:ext>
                  </a:extLst>
                </a:gridCol>
                <a:gridCol w="2221920">
                  <a:extLst>
                    <a:ext uri="{9D8B030D-6E8A-4147-A177-3AD203B41FA5}">
                      <a16:colId xmlns:a16="http://schemas.microsoft.com/office/drawing/2014/main" val="295320388"/>
                    </a:ext>
                  </a:extLst>
                </a:gridCol>
                <a:gridCol w="2221920">
                  <a:extLst>
                    <a:ext uri="{9D8B030D-6E8A-4147-A177-3AD203B41FA5}">
                      <a16:colId xmlns:a16="http://schemas.microsoft.com/office/drawing/2014/main" val="3118130346"/>
                    </a:ext>
                  </a:extLst>
                </a:gridCol>
              </a:tblGrid>
              <a:tr h="859680">
                <a:tc>
                  <a:txBody>
                    <a:bodyPr/>
                    <a:lstStyle/>
                    <a:p>
                      <a:endParaRPr lang="de-DE" sz="1400"/>
                    </a:p>
                  </a:txBody>
                  <a:tcPr marL="68589" marR="68589" marT="34294" marB="34294">
                    <a:lnL w="12700" cmpd="sng">
                      <a:noFill/>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de-DE" sz="1400"/>
                    </a:p>
                  </a:txBody>
                  <a:tcPr marL="68589" marR="68589" marT="34294" marB="3429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tc>
                  <a:txBody>
                    <a:bodyPr/>
                    <a:lstStyle/>
                    <a:p>
                      <a:endParaRPr lang="de-DE" sz="1400"/>
                    </a:p>
                  </a:txBody>
                  <a:tcPr marL="68589" marR="68589" marT="34294" marB="3429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8142603"/>
                  </a:ext>
                </a:extLst>
              </a:tr>
              <a:tr h="859680">
                <a:tc>
                  <a:txBody>
                    <a:bodyPr/>
                    <a:lstStyle/>
                    <a:p>
                      <a:endParaRPr lang="de-DE" sz="1400"/>
                    </a:p>
                  </a:txBody>
                  <a:tcPr marL="68589" marR="68589" marT="34294" marB="34294">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tc>
                  <a:txBody>
                    <a:bodyPr/>
                    <a:lstStyle/>
                    <a:p>
                      <a:endParaRPr lang="de-DE" sz="1400"/>
                    </a:p>
                  </a:txBody>
                  <a:tcPr marL="68589" marR="68589" marT="34294" marB="3429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de-DE" sz="1400"/>
                    </a:p>
                  </a:txBody>
                  <a:tcPr marL="68589" marR="68589" marT="34294" marB="3429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3536716720"/>
                  </a:ext>
                </a:extLst>
              </a:tr>
              <a:tr h="859680">
                <a:tc>
                  <a:txBody>
                    <a:bodyPr/>
                    <a:lstStyle/>
                    <a:p>
                      <a:endParaRPr lang="de-DE" sz="1400"/>
                    </a:p>
                  </a:txBody>
                  <a:tcPr marL="68589" marR="68589" marT="34294" marB="34294">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de-DE" sz="1400"/>
                    </a:p>
                  </a:txBody>
                  <a:tcPr marL="68589" marR="68589" marT="34294" marB="3429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tc>
                  <a:txBody>
                    <a:bodyPr/>
                    <a:lstStyle/>
                    <a:p>
                      <a:endParaRPr lang="de-DE" sz="1400"/>
                    </a:p>
                  </a:txBody>
                  <a:tcPr marL="68589" marR="68589" marT="34294" marB="3429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46394393"/>
                  </a:ext>
                </a:extLst>
              </a:tr>
              <a:tr h="859680">
                <a:tc>
                  <a:txBody>
                    <a:bodyPr/>
                    <a:lstStyle/>
                    <a:p>
                      <a:endParaRPr lang="de-DE" sz="1400"/>
                    </a:p>
                  </a:txBody>
                  <a:tcPr marL="68589" marR="68589" marT="34294" marB="34294">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tc>
                  <a:txBody>
                    <a:bodyPr/>
                    <a:lstStyle/>
                    <a:p>
                      <a:endParaRPr lang="de-DE" sz="1400"/>
                    </a:p>
                  </a:txBody>
                  <a:tcPr marL="68589" marR="68589" marT="34294" marB="3429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de-DE" sz="1400"/>
                    </a:p>
                  </a:txBody>
                  <a:tcPr marL="68589" marR="68589" marT="34294" marB="3429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1259768668"/>
                  </a:ext>
                </a:extLst>
              </a:tr>
              <a:tr h="859680">
                <a:tc>
                  <a:txBody>
                    <a:bodyPr/>
                    <a:lstStyle/>
                    <a:p>
                      <a:endParaRPr lang="de-DE" sz="1400"/>
                    </a:p>
                  </a:txBody>
                  <a:tcPr marL="68589" marR="68589" marT="34294" marB="34294">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de-DE" sz="1400"/>
                    </a:p>
                  </a:txBody>
                  <a:tcPr marL="68589" marR="68589" marT="34294" marB="3429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2">
                        <a:lumMod val="95000"/>
                      </a:schemeClr>
                    </a:solidFill>
                  </a:tcPr>
                </a:tc>
                <a:tc>
                  <a:txBody>
                    <a:bodyPr/>
                    <a:lstStyle/>
                    <a:p>
                      <a:endParaRPr lang="de-DE" sz="1400"/>
                    </a:p>
                  </a:txBody>
                  <a:tcPr marL="68589" marR="68589" marT="34294" marB="3429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312336528"/>
                  </a:ext>
                </a:extLst>
              </a:tr>
            </a:tbl>
          </a:graphicData>
        </a:graphic>
      </p:graphicFrame>
      <p:sp>
        <p:nvSpPr>
          <p:cNvPr id="40963" name="_h1"/>
          <p:cNvSpPr>
            <a:spLocks noGrp="1" noChangeArrowheads="1"/>
          </p:cNvSpPr>
          <p:nvPr>
            <p:ph type="title"/>
          </p:nvPr>
        </p:nvSpPr>
        <p:spPr bwMode="gray">
          <a:xfrm>
            <a:off x="540000" y="432000"/>
            <a:ext cx="6665510" cy="1080000"/>
          </a:xfrm>
        </p:spPr>
        <p:txBody>
          <a:bodyPr/>
          <a:lstStyle/>
          <a:p>
            <a:r>
              <a:rPr lang="en-US">
                <a:latin typeface="Segoe UI" panose="020B0502040204020203" pitchFamily="34" charset="0"/>
                <a:cs typeface="Segoe UI" panose="020B0502040204020203" pitchFamily="34" charset="0"/>
              </a:rPr>
              <a:t>CLIENTS</a:t>
            </a:r>
          </a:p>
        </p:txBody>
      </p:sp>
      <p:sp>
        <p:nvSpPr>
          <p:cNvPr id="29" name="_h2"/>
          <p:cNvSpPr>
            <a:spLocks noGrp="1"/>
          </p:cNvSpPr>
          <p:nvPr>
            <p:ph type="body" sz="quarter" idx="13"/>
          </p:nvPr>
        </p:nvSpPr>
        <p:spPr bwMode="gray"/>
        <p:txBody>
          <a:bodyPr/>
          <a:lstStyle/>
          <a:p>
            <a:r>
              <a:rPr lang="en-US">
                <a:latin typeface="Segoe UI" panose="020B0502040204020203" pitchFamily="34" charset="0"/>
                <a:cs typeface="Segoe UI" panose="020B0502040204020203" pitchFamily="34" charset="0"/>
              </a:rPr>
              <a:t>Some of our great clients</a:t>
            </a:r>
          </a:p>
        </p:txBody>
      </p:sp>
      <p:sp>
        <p:nvSpPr>
          <p:cNvPr id="13" name="Marcador de texto 12">
            <a:extLst>
              <a:ext uri="{FF2B5EF4-FFF2-40B4-BE49-F238E27FC236}">
                <a16:creationId xmlns:a16="http://schemas.microsoft.com/office/drawing/2014/main" id="{27E19CEA-0A27-4E57-9D8C-243B03381225}"/>
              </a:ext>
            </a:extLst>
          </p:cNvPr>
          <p:cNvSpPr>
            <a:spLocks noGrp="1"/>
          </p:cNvSpPr>
          <p:nvPr>
            <p:ph type="body" sz="quarter" idx="16"/>
          </p:nvPr>
        </p:nvSpPr>
        <p:spPr>
          <a:xfrm>
            <a:off x="7492786" y="0"/>
            <a:ext cx="4697627" cy="6858000"/>
          </a:xfrm>
        </p:spPr>
        <p:txBody>
          <a:bodyPr tIns="1872000" anchor="ctr"/>
          <a:lstStyle/>
          <a:p>
            <a:pPr marL="0" indent="0">
              <a:lnSpc>
                <a:spcPct val="80000"/>
              </a:lnSpc>
              <a:buNone/>
            </a:pPr>
            <a:endParaRPr lang="en-US" sz="1800">
              <a:latin typeface="Segoe UI" panose="020B0502040204020203" pitchFamily="34" charset="0"/>
              <a:cs typeface="Segoe UI" panose="020B0502040204020203" pitchFamily="34" charset="0"/>
            </a:endParaRPr>
          </a:p>
          <a:p>
            <a:pPr marL="0" indent="0">
              <a:lnSpc>
                <a:spcPct val="80000"/>
              </a:lnSpc>
              <a:buNone/>
            </a:pPr>
            <a:endParaRPr lang="en-US" sz="1800">
              <a:latin typeface="Segoe UI" panose="020B0502040204020203" pitchFamily="34" charset="0"/>
              <a:cs typeface="Segoe UI" panose="020B0502040204020203" pitchFamily="34" charset="0"/>
            </a:endParaRPr>
          </a:p>
          <a:p>
            <a:pPr marL="0" indent="0">
              <a:lnSpc>
                <a:spcPct val="80000"/>
              </a:lnSpc>
              <a:buNone/>
            </a:pPr>
            <a:r>
              <a:rPr lang="en-US" sz="1600" b="1">
                <a:latin typeface="Segoe UI" panose="020B0502040204020203" pitchFamily="34" charset="0"/>
                <a:cs typeface="Segoe UI" panose="020B0502040204020203" pitchFamily="34" charset="0"/>
              </a:rPr>
              <a:t>Minecraft: </a:t>
            </a:r>
          </a:p>
          <a:p>
            <a:r>
              <a:rPr lang="en-US" sz="1400">
                <a:latin typeface="Segoe UI" panose="020B0502040204020203" pitchFamily="34" charset="0"/>
                <a:cs typeface="Segoe UI" panose="020B0502040204020203" pitchFamily="34" charset="0"/>
              </a:rPr>
              <a:t>“Virtuosity has become our strategic ally to enable scale, execution, and maturation of the platform behind Minecraft. We rely on their rare combination of game development experience, release management and DevOps, and strategic program leadership to shepherd all our critical development initiatives."</a:t>
            </a:r>
          </a:p>
          <a:p>
            <a:pPr marL="0" indent="0">
              <a:buNone/>
            </a:pPr>
            <a:r>
              <a:rPr lang="en-US" sz="1400" i="1">
                <a:latin typeface="Segoe UI" panose="020B0502040204020203" pitchFamily="34" charset="0"/>
                <a:cs typeface="Segoe UI" panose="020B0502040204020203" pitchFamily="34" charset="0"/>
              </a:rPr>
              <a:t>	- Partner, Minecraft - </a:t>
            </a:r>
            <a:endParaRPr lang="en-US" sz="1400">
              <a:latin typeface="Segoe UI" panose="020B0502040204020203" pitchFamily="34" charset="0"/>
              <a:cs typeface="Segoe UI" panose="020B0502040204020203" pitchFamily="34" charset="0"/>
            </a:endParaRPr>
          </a:p>
          <a:p>
            <a:pPr marL="0" indent="0">
              <a:lnSpc>
                <a:spcPct val="80000"/>
              </a:lnSpc>
              <a:buNone/>
            </a:pPr>
            <a:r>
              <a:rPr lang="en-US" sz="1600" b="1">
                <a:latin typeface="Segoe UI" panose="020B0502040204020203" pitchFamily="34" charset="0"/>
                <a:cs typeface="Segoe UI" panose="020B0502040204020203" pitchFamily="34" charset="0"/>
              </a:rPr>
              <a:t>Avalara: </a:t>
            </a:r>
          </a:p>
          <a:p>
            <a:r>
              <a:rPr lang="en-US" sz="1400">
                <a:latin typeface="Segoe UI" panose="020B0502040204020203" pitchFamily="34" charset="0"/>
                <a:cs typeface="Segoe UI" panose="020B0502040204020203" pitchFamily="34" charset="0"/>
              </a:rPr>
              <a:t>“Virtuosity continues to be our go-to strategic partner in maintaining and supporting our AEM platform.  They helped us migrate from a legacy CMS system and have exceeded our expectations in helping us leverage our AEM platform to its fullest potential.”</a:t>
            </a:r>
          </a:p>
          <a:p>
            <a:pPr marL="0" indent="0">
              <a:buNone/>
            </a:pPr>
            <a:r>
              <a:rPr lang="en-US" sz="1400" i="1">
                <a:latin typeface="Segoe UI" panose="020B0502040204020203" pitchFamily="34" charset="0"/>
                <a:cs typeface="Segoe UI" panose="020B0502040204020203" pitchFamily="34" charset="0"/>
              </a:rPr>
              <a:t>           - Director of Marketing Web Tech- </a:t>
            </a:r>
            <a:endParaRPr lang="en-US" sz="1400">
              <a:latin typeface="Segoe UI" panose="020B0502040204020203" pitchFamily="34" charset="0"/>
              <a:cs typeface="Segoe UI" panose="020B0502040204020203" pitchFamily="34" charset="0"/>
            </a:endParaRPr>
          </a:p>
          <a:p>
            <a:pPr marL="0" indent="0">
              <a:lnSpc>
                <a:spcPct val="80000"/>
              </a:lnSpc>
              <a:buNone/>
            </a:pPr>
            <a:r>
              <a:rPr lang="en-US" sz="1600" b="1">
                <a:latin typeface="Segoe UI" panose="020B0502040204020203" pitchFamily="34" charset="0"/>
                <a:cs typeface="Segoe UI" panose="020B0502040204020203" pitchFamily="34" charset="0"/>
              </a:rPr>
              <a:t>Microsoft Azure: </a:t>
            </a:r>
          </a:p>
          <a:p>
            <a:pPr>
              <a:lnSpc>
                <a:spcPct val="80000"/>
              </a:lnSpc>
            </a:pPr>
            <a:r>
              <a:rPr lang="en-US" sz="1400">
                <a:latin typeface="Segoe UI" panose="020B0502040204020203" pitchFamily="34" charset="0"/>
                <a:cs typeface="Segoe UI" panose="020B0502040204020203" pitchFamily="34" charset="0"/>
              </a:rPr>
              <a:t>“We trust and rely on Virtuosity to manage and evolve our release management processes across our entire portfolio.  Their consistent quality, velocity, and programmatic approach is top notch and we view them as an extension of our team.” </a:t>
            </a:r>
          </a:p>
          <a:p>
            <a:pPr marL="0" indent="0">
              <a:lnSpc>
                <a:spcPct val="80000"/>
              </a:lnSpc>
              <a:buNone/>
            </a:pPr>
            <a:r>
              <a:rPr lang="en-US" sz="1400" i="1">
                <a:latin typeface="Segoe UI" panose="020B0502040204020203" pitchFamily="34" charset="0"/>
                <a:cs typeface="Segoe UI" panose="020B0502040204020203" pitchFamily="34" charset="0"/>
              </a:rPr>
              <a:t>                    - CVP, Azure Data – </a:t>
            </a:r>
          </a:p>
          <a:p>
            <a:pPr marL="0" indent="0">
              <a:lnSpc>
                <a:spcPct val="80000"/>
              </a:lnSpc>
              <a:buNone/>
            </a:pPr>
            <a:endParaRPr lang="en-US" sz="1400">
              <a:latin typeface="Segoe UI" panose="020B0502040204020203" pitchFamily="34" charset="0"/>
              <a:cs typeface="Segoe UI" panose="020B0502040204020203" pitchFamily="34" charset="0"/>
            </a:endParaRPr>
          </a:p>
          <a:p>
            <a:pPr marL="0" indent="0">
              <a:lnSpc>
                <a:spcPct val="80000"/>
              </a:lnSpc>
              <a:buNone/>
            </a:pPr>
            <a:endParaRPr lang="en-US" sz="1600">
              <a:latin typeface="Segoe UI" panose="020B0502040204020203" pitchFamily="34" charset="0"/>
              <a:cs typeface="Segoe UI" panose="020B0502040204020203" pitchFamily="34" charset="0"/>
            </a:endParaRPr>
          </a:p>
          <a:p>
            <a:pPr marL="0" indent="0">
              <a:lnSpc>
                <a:spcPct val="80000"/>
              </a:lnSpc>
              <a:buNone/>
            </a:pPr>
            <a:endParaRPr lang="en-US" sz="1600">
              <a:latin typeface="Segoe UI" panose="020B0502040204020203" pitchFamily="34" charset="0"/>
              <a:cs typeface="Segoe UI" panose="020B0502040204020203" pitchFamily="34" charset="0"/>
            </a:endParaRPr>
          </a:p>
          <a:p>
            <a:pPr marL="0" indent="0">
              <a:lnSpc>
                <a:spcPct val="80000"/>
              </a:lnSpc>
              <a:buNone/>
            </a:pPr>
            <a:endParaRPr lang="en-US" sz="1800">
              <a:latin typeface="Segoe UI" panose="020B0502040204020203" pitchFamily="34" charset="0"/>
              <a:cs typeface="Segoe UI" panose="020B0502040204020203" pitchFamily="34" charset="0"/>
            </a:endParaRPr>
          </a:p>
          <a:p>
            <a:pPr marL="0" indent="0">
              <a:buNone/>
            </a:pPr>
            <a:endParaRPr lang="en-US">
              <a:latin typeface="Segoe UI" panose="020B0502040204020203" pitchFamily="34" charset="0"/>
              <a:cs typeface="Segoe UI" panose="020B0502040204020203" pitchFamily="34" charset="0"/>
            </a:endParaRPr>
          </a:p>
        </p:txBody>
      </p:sp>
      <p:sp>
        <p:nvSpPr>
          <p:cNvPr id="3" name="Marcador de número de diapositiva 2">
            <a:extLst>
              <a:ext uri="{FF2B5EF4-FFF2-40B4-BE49-F238E27FC236}">
                <a16:creationId xmlns:a16="http://schemas.microsoft.com/office/drawing/2014/main" id="{09CCAD31-6B90-470E-9204-0424F7DFC03C}"/>
              </a:ext>
            </a:extLst>
          </p:cNvPr>
          <p:cNvSpPr>
            <a:spLocks noGrp="1"/>
          </p:cNvSpPr>
          <p:nvPr>
            <p:ph type="sldNum" sz="quarter" idx="12"/>
          </p:nvPr>
        </p:nvSpPr>
        <p:spPr>
          <a:xfrm>
            <a:off x="612648" y="6382512"/>
            <a:ext cx="900000" cy="360000"/>
          </a:xfrm>
        </p:spPr>
        <p:txBody>
          <a:bodyPr/>
          <a:lstStyle/>
          <a:p>
            <a:fld id="{02CEFE82-39F2-4F47-8A0C-D5AB3496FA5C}" type="slidenum">
              <a:rPr lang="en-US" smtClean="0">
                <a:latin typeface="Segoe UI" panose="020B0502040204020203" pitchFamily="34" charset="0"/>
                <a:cs typeface="Segoe UI" panose="020B0502040204020203" pitchFamily="34" charset="0"/>
              </a:rPr>
              <a:t>9</a:t>
            </a:fld>
            <a:endParaRPr lang="en-US">
              <a:latin typeface="Segoe UI" panose="020B0502040204020203" pitchFamily="34" charset="0"/>
              <a:cs typeface="Segoe UI" panose="020B0502040204020203" pitchFamily="34" charset="0"/>
            </a:endParaRPr>
          </a:p>
        </p:txBody>
      </p:sp>
      <p:pic>
        <p:nvPicPr>
          <p:cNvPr id="43" name="Picture 42">
            <a:extLst>
              <a:ext uri="{FF2B5EF4-FFF2-40B4-BE49-F238E27FC236}">
                <a16:creationId xmlns:a16="http://schemas.microsoft.com/office/drawing/2014/main" id="{C8402B5B-2D9E-5441-B71A-39A586A894DB}"/>
              </a:ext>
            </a:extLst>
          </p:cNvPr>
          <p:cNvPicPr>
            <a:picLocks noChangeAspect="1"/>
          </p:cNvPicPr>
          <p:nvPr/>
        </p:nvPicPr>
        <p:blipFill>
          <a:blip r:embed="rId3"/>
          <a:stretch>
            <a:fillRect/>
          </a:stretch>
        </p:blipFill>
        <p:spPr>
          <a:xfrm>
            <a:off x="11586638" y="6185211"/>
            <a:ext cx="503583" cy="497208"/>
          </a:xfrm>
          <a:prstGeom prst="rect">
            <a:avLst/>
          </a:prstGeom>
        </p:spPr>
      </p:pic>
      <p:pic>
        <p:nvPicPr>
          <p:cNvPr id="5" name="Picture 4">
            <a:extLst>
              <a:ext uri="{FF2B5EF4-FFF2-40B4-BE49-F238E27FC236}">
                <a16:creationId xmlns:a16="http://schemas.microsoft.com/office/drawing/2014/main" id="{E54827A3-BCE5-B243-8BBD-F6B161CCD325}"/>
              </a:ext>
            </a:extLst>
          </p:cNvPr>
          <p:cNvPicPr>
            <a:picLocks noChangeAspect="1"/>
          </p:cNvPicPr>
          <p:nvPr/>
        </p:nvPicPr>
        <p:blipFill>
          <a:blip r:embed="rId4"/>
          <a:stretch>
            <a:fillRect/>
          </a:stretch>
        </p:blipFill>
        <p:spPr>
          <a:xfrm>
            <a:off x="734246" y="1293614"/>
            <a:ext cx="1753394" cy="1168929"/>
          </a:xfrm>
          <a:prstGeom prst="rect">
            <a:avLst/>
          </a:prstGeom>
        </p:spPr>
      </p:pic>
      <p:pic>
        <p:nvPicPr>
          <p:cNvPr id="7" name="Picture 6">
            <a:extLst>
              <a:ext uri="{FF2B5EF4-FFF2-40B4-BE49-F238E27FC236}">
                <a16:creationId xmlns:a16="http://schemas.microsoft.com/office/drawing/2014/main" id="{BFE9488F-5D8E-2D4B-8549-25A435D01AB6}"/>
              </a:ext>
            </a:extLst>
          </p:cNvPr>
          <p:cNvPicPr>
            <a:picLocks noChangeAspect="1"/>
          </p:cNvPicPr>
          <p:nvPr/>
        </p:nvPicPr>
        <p:blipFill>
          <a:blip r:embed="rId5"/>
          <a:stretch>
            <a:fillRect/>
          </a:stretch>
        </p:blipFill>
        <p:spPr>
          <a:xfrm>
            <a:off x="2957603" y="1283536"/>
            <a:ext cx="1905000" cy="1270000"/>
          </a:xfrm>
          <a:prstGeom prst="rect">
            <a:avLst/>
          </a:prstGeom>
        </p:spPr>
      </p:pic>
      <p:pic>
        <p:nvPicPr>
          <p:cNvPr id="9" name="Picture 8">
            <a:extLst>
              <a:ext uri="{FF2B5EF4-FFF2-40B4-BE49-F238E27FC236}">
                <a16:creationId xmlns:a16="http://schemas.microsoft.com/office/drawing/2014/main" id="{4C70D74B-5F4E-5348-8F04-F1957AFF6AEF}"/>
              </a:ext>
            </a:extLst>
          </p:cNvPr>
          <p:cNvPicPr>
            <a:picLocks noChangeAspect="1"/>
          </p:cNvPicPr>
          <p:nvPr/>
        </p:nvPicPr>
        <p:blipFill>
          <a:blip r:embed="rId6"/>
          <a:stretch>
            <a:fillRect/>
          </a:stretch>
        </p:blipFill>
        <p:spPr>
          <a:xfrm>
            <a:off x="5261132" y="1396030"/>
            <a:ext cx="1620000" cy="1080000"/>
          </a:xfrm>
          <a:prstGeom prst="rect">
            <a:avLst/>
          </a:prstGeom>
        </p:spPr>
      </p:pic>
      <p:pic>
        <p:nvPicPr>
          <p:cNvPr id="11" name="Picture 10">
            <a:extLst>
              <a:ext uri="{FF2B5EF4-FFF2-40B4-BE49-F238E27FC236}">
                <a16:creationId xmlns:a16="http://schemas.microsoft.com/office/drawing/2014/main" id="{1954FA50-68F2-6844-A56A-5C3D8998C7DC}"/>
              </a:ext>
            </a:extLst>
          </p:cNvPr>
          <p:cNvPicPr>
            <a:picLocks noChangeAspect="1"/>
          </p:cNvPicPr>
          <p:nvPr/>
        </p:nvPicPr>
        <p:blipFill>
          <a:blip r:embed="rId7"/>
          <a:stretch>
            <a:fillRect/>
          </a:stretch>
        </p:blipFill>
        <p:spPr>
          <a:xfrm>
            <a:off x="3365616" y="2345337"/>
            <a:ext cx="939766" cy="918135"/>
          </a:xfrm>
          <a:prstGeom prst="rect">
            <a:avLst/>
          </a:prstGeom>
        </p:spPr>
      </p:pic>
      <p:pic>
        <p:nvPicPr>
          <p:cNvPr id="14" name="Picture 13">
            <a:extLst>
              <a:ext uri="{FF2B5EF4-FFF2-40B4-BE49-F238E27FC236}">
                <a16:creationId xmlns:a16="http://schemas.microsoft.com/office/drawing/2014/main" id="{3B95A734-226B-284B-9BDA-31C1923D478D}"/>
              </a:ext>
            </a:extLst>
          </p:cNvPr>
          <p:cNvPicPr>
            <a:picLocks noChangeAspect="1"/>
          </p:cNvPicPr>
          <p:nvPr/>
        </p:nvPicPr>
        <p:blipFill>
          <a:blip r:embed="rId8"/>
          <a:stretch>
            <a:fillRect/>
          </a:stretch>
        </p:blipFill>
        <p:spPr>
          <a:xfrm>
            <a:off x="1054660" y="2441361"/>
            <a:ext cx="1198459" cy="798973"/>
          </a:xfrm>
          <a:prstGeom prst="rect">
            <a:avLst/>
          </a:prstGeom>
        </p:spPr>
      </p:pic>
      <p:pic>
        <p:nvPicPr>
          <p:cNvPr id="16" name="Picture 15">
            <a:extLst>
              <a:ext uri="{FF2B5EF4-FFF2-40B4-BE49-F238E27FC236}">
                <a16:creationId xmlns:a16="http://schemas.microsoft.com/office/drawing/2014/main" id="{56520038-5979-A54D-A19E-CC246E32F5E2}"/>
              </a:ext>
            </a:extLst>
          </p:cNvPr>
          <p:cNvPicPr>
            <a:picLocks noChangeAspect="1"/>
          </p:cNvPicPr>
          <p:nvPr/>
        </p:nvPicPr>
        <p:blipFill>
          <a:blip r:embed="rId9"/>
          <a:stretch>
            <a:fillRect/>
          </a:stretch>
        </p:blipFill>
        <p:spPr>
          <a:xfrm>
            <a:off x="5552034" y="2430435"/>
            <a:ext cx="1081579" cy="721053"/>
          </a:xfrm>
          <a:prstGeom prst="rect">
            <a:avLst/>
          </a:prstGeom>
        </p:spPr>
      </p:pic>
      <p:pic>
        <p:nvPicPr>
          <p:cNvPr id="18" name="Picture 17">
            <a:extLst>
              <a:ext uri="{FF2B5EF4-FFF2-40B4-BE49-F238E27FC236}">
                <a16:creationId xmlns:a16="http://schemas.microsoft.com/office/drawing/2014/main" id="{1AA58E0C-A6FC-1847-B9B5-DC11AA5A8A80}"/>
              </a:ext>
            </a:extLst>
          </p:cNvPr>
          <p:cNvPicPr>
            <a:picLocks noChangeAspect="1"/>
          </p:cNvPicPr>
          <p:nvPr/>
        </p:nvPicPr>
        <p:blipFill>
          <a:blip r:embed="rId10"/>
          <a:stretch>
            <a:fillRect/>
          </a:stretch>
        </p:blipFill>
        <p:spPr>
          <a:xfrm>
            <a:off x="3246222" y="4962260"/>
            <a:ext cx="1248155" cy="832103"/>
          </a:xfrm>
          <a:prstGeom prst="rect">
            <a:avLst/>
          </a:prstGeom>
        </p:spPr>
      </p:pic>
      <p:pic>
        <p:nvPicPr>
          <p:cNvPr id="20" name="Picture 19">
            <a:extLst>
              <a:ext uri="{FF2B5EF4-FFF2-40B4-BE49-F238E27FC236}">
                <a16:creationId xmlns:a16="http://schemas.microsoft.com/office/drawing/2014/main" id="{661372AE-C297-D04F-9124-E00C20054AC8}"/>
              </a:ext>
            </a:extLst>
          </p:cNvPr>
          <p:cNvPicPr>
            <a:picLocks noChangeAspect="1"/>
          </p:cNvPicPr>
          <p:nvPr/>
        </p:nvPicPr>
        <p:blipFill>
          <a:blip r:embed="rId11"/>
          <a:stretch>
            <a:fillRect/>
          </a:stretch>
        </p:blipFill>
        <p:spPr>
          <a:xfrm>
            <a:off x="5390225" y="3148210"/>
            <a:ext cx="1490907" cy="993938"/>
          </a:xfrm>
          <a:prstGeom prst="rect">
            <a:avLst/>
          </a:prstGeom>
        </p:spPr>
      </p:pic>
      <p:pic>
        <p:nvPicPr>
          <p:cNvPr id="22" name="Picture 21">
            <a:extLst>
              <a:ext uri="{FF2B5EF4-FFF2-40B4-BE49-F238E27FC236}">
                <a16:creationId xmlns:a16="http://schemas.microsoft.com/office/drawing/2014/main" id="{F447ED2B-2E04-5240-931D-3AF8407A6534}"/>
              </a:ext>
            </a:extLst>
          </p:cNvPr>
          <p:cNvPicPr>
            <a:picLocks noChangeAspect="1"/>
          </p:cNvPicPr>
          <p:nvPr/>
        </p:nvPicPr>
        <p:blipFill>
          <a:blip r:embed="rId12"/>
          <a:stretch>
            <a:fillRect/>
          </a:stretch>
        </p:blipFill>
        <p:spPr>
          <a:xfrm>
            <a:off x="978422" y="4285762"/>
            <a:ext cx="1371956" cy="401548"/>
          </a:xfrm>
          <a:prstGeom prst="rect">
            <a:avLst/>
          </a:prstGeom>
        </p:spPr>
      </p:pic>
      <p:pic>
        <p:nvPicPr>
          <p:cNvPr id="24" name="Picture 23">
            <a:extLst>
              <a:ext uri="{FF2B5EF4-FFF2-40B4-BE49-F238E27FC236}">
                <a16:creationId xmlns:a16="http://schemas.microsoft.com/office/drawing/2014/main" id="{DBAAC296-4835-194A-A2A8-D1E4220D120D}"/>
              </a:ext>
            </a:extLst>
          </p:cNvPr>
          <p:cNvPicPr>
            <a:picLocks noChangeAspect="1"/>
          </p:cNvPicPr>
          <p:nvPr/>
        </p:nvPicPr>
        <p:blipFill>
          <a:blip r:embed="rId13"/>
          <a:stretch>
            <a:fillRect/>
          </a:stretch>
        </p:blipFill>
        <p:spPr>
          <a:xfrm>
            <a:off x="908750" y="3498761"/>
            <a:ext cx="1511300" cy="317500"/>
          </a:xfrm>
          <a:prstGeom prst="rect">
            <a:avLst/>
          </a:prstGeom>
        </p:spPr>
      </p:pic>
      <p:pic>
        <p:nvPicPr>
          <p:cNvPr id="26" name="Graphic 25">
            <a:extLst>
              <a:ext uri="{FF2B5EF4-FFF2-40B4-BE49-F238E27FC236}">
                <a16:creationId xmlns:a16="http://schemas.microsoft.com/office/drawing/2014/main" id="{6DB7CFD4-A65A-F549-9D3A-43BD47BE1777}"/>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285206" y="4302945"/>
            <a:ext cx="1620000" cy="350357"/>
          </a:xfrm>
          <a:prstGeom prst="rect">
            <a:avLst/>
          </a:prstGeom>
        </p:spPr>
      </p:pic>
      <p:pic>
        <p:nvPicPr>
          <p:cNvPr id="31" name="Picture 30">
            <a:extLst>
              <a:ext uri="{FF2B5EF4-FFF2-40B4-BE49-F238E27FC236}">
                <a16:creationId xmlns:a16="http://schemas.microsoft.com/office/drawing/2014/main" id="{9AA01059-7D77-AE4C-A049-0A3C4CC523EA}"/>
              </a:ext>
            </a:extLst>
          </p:cNvPr>
          <p:cNvPicPr>
            <a:picLocks noChangeAspect="1"/>
          </p:cNvPicPr>
          <p:nvPr/>
        </p:nvPicPr>
        <p:blipFill>
          <a:blip r:embed="rId16"/>
          <a:stretch>
            <a:fillRect/>
          </a:stretch>
        </p:blipFill>
        <p:spPr>
          <a:xfrm>
            <a:off x="2820285" y="4142148"/>
            <a:ext cx="2100033" cy="706742"/>
          </a:xfrm>
          <a:prstGeom prst="rect">
            <a:avLst/>
          </a:prstGeom>
        </p:spPr>
      </p:pic>
      <p:pic>
        <p:nvPicPr>
          <p:cNvPr id="33" name="Picture 32">
            <a:extLst>
              <a:ext uri="{FF2B5EF4-FFF2-40B4-BE49-F238E27FC236}">
                <a16:creationId xmlns:a16="http://schemas.microsoft.com/office/drawing/2014/main" id="{AF4DB275-95C4-1640-B4E7-65E392E34557}"/>
              </a:ext>
            </a:extLst>
          </p:cNvPr>
          <p:cNvPicPr>
            <a:picLocks noChangeAspect="1"/>
          </p:cNvPicPr>
          <p:nvPr/>
        </p:nvPicPr>
        <p:blipFill>
          <a:blip r:embed="rId17">
            <a:alphaModFix/>
            <a:duotone>
              <a:prstClr val="black"/>
              <a:schemeClr val="tx2">
                <a:tint val="45000"/>
                <a:satMod val="400000"/>
              </a:schemeClr>
            </a:duotone>
            <a:extLst>
              <a:ext uri="{BEBA8EAE-BF5A-486C-A8C5-ECC9F3942E4B}">
                <a14:imgProps xmlns:a14="http://schemas.microsoft.com/office/drawing/2010/main">
                  <a14:imgLayer r:embed="rId18">
                    <a14:imgEffect>
                      <a14:colorTemperature colorTemp="4700"/>
                    </a14:imgEffect>
                    <a14:imgEffect>
                      <a14:saturation sat="400000"/>
                    </a14:imgEffect>
                  </a14:imgLayer>
                </a14:imgProps>
              </a:ext>
            </a:extLst>
          </a:blip>
          <a:stretch>
            <a:fillRect/>
          </a:stretch>
        </p:blipFill>
        <p:spPr>
          <a:xfrm>
            <a:off x="3612971" y="3301435"/>
            <a:ext cx="514659" cy="718129"/>
          </a:xfrm>
          <a:prstGeom prst="rect">
            <a:avLst/>
          </a:prstGeom>
        </p:spPr>
      </p:pic>
      <p:pic>
        <p:nvPicPr>
          <p:cNvPr id="2" name="Picture 1">
            <a:extLst>
              <a:ext uri="{FF2B5EF4-FFF2-40B4-BE49-F238E27FC236}">
                <a16:creationId xmlns:a16="http://schemas.microsoft.com/office/drawing/2014/main" id="{D3B33BD2-2CD0-45E3-BCF3-26B65DDD6B89}"/>
              </a:ext>
            </a:extLst>
          </p:cNvPr>
          <p:cNvPicPr>
            <a:picLocks noChangeAspect="1"/>
          </p:cNvPicPr>
          <p:nvPr/>
        </p:nvPicPr>
        <p:blipFill>
          <a:blip r:embed="rId19"/>
          <a:stretch>
            <a:fillRect/>
          </a:stretch>
        </p:blipFill>
        <p:spPr>
          <a:xfrm>
            <a:off x="1300020" y="5075103"/>
            <a:ext cx="621846" cy="646232"/>
          </a:xfrm>
          <a:prstGeom prst="rect">
            <a:avLst/>
          </a:prstGeom>
        </p:spPr>
      </p:pic>
      <p:pic>
        <p:nvPicPr>
          <p:cNvPr id="1028" name="Picture 4" descr="Image result for samsung logo">
            <a:extLst>
              <a:ext uri="{FF2B5EF4-FFF2-40B4-BE49-F238E27FC236}">
                <a16:creationId xmlns:a16="http://schemas.microsoft.com/office/drawing/2014/main" id="{BD1A7D41-1B17-4D97-8718-26F1D7552520}"/>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5322607" y="5108311"/>
            <a:ext cx="1626142" cy="540000"/>
          </a:xfrm>
          <a:prstGeom prst="rect">
            <a:avLst/>
          </a:prstGeom>
          <a:noFill/>
          <a:extLst>
            <a:ext uri="{909E8E84-426E-40DD-AFC4-6F175D3DCCD1}">
              <a14:hiddenFill xmlns:a14="http://schemas.microsoft.com/office/drawing/2010/main">
                <a:solidFill>
                  <a:srgbClr val="FFFFFF"/>
                </a:solidFill>
              </a14:hiddenFill>
            </a:ext>
          </a:extLst>
        </p:spPr>
      </p:pic>
      <p:sp>
        <p:nvSpPr>
          <p:cNvPr id="23" name="Marcador de pie de página 1">
            <a:extLst>
              <a:ext uri="{FF2B5EF4-FFF2-40B4-BE49-F238E27FC236}">
                <a16:creationId xmlns:a16="http://schemas.microsoft.com/office/drawing/2014/main" id="{A1098608-35CD-3743-96DB-F4602BE4A0D0}"/>
              </a:ext>
            </a:extLst>
          </p:cNvPr>
          <p:cNvSpPr txBox="1">
            <a:spLocks/>
          </p:cNvSpPr>
          <p:nvPr/>
        </p:nvSpPr>
        <p:spPr>
          <a:xfrm>
            <a:off x="8945959" y="6433815"/>
            <a:ext cx="3707605" cy="360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100">
                <a:solidFill>
                  <a:schemeClr val="bg1">
                    <a:lumMod val="50000"/>
                  </a:schemeClr>
                </a:solidFill>
                <a:latin typeface="Segoe UI" panose="020B0502040204020203" pitchFamily="34" charset="0"/>
                <a:cs typeface="Segoe UI" panose="020B0502040204020203" pitchFamily="34" charset="0"/>
              </a:rPr>
              <a:t>©2019 Virtuosity. All Rights Reserved.</a:t>
            </a:r>
          </a:p>
        </p:txBody>
      </p:sp>
      <p:sp>
        <p:nvSpPr>
          <p:cNvPr id="25" name="Triangle">
            <a:extLst>
              <a:ext uri="{FF2B5EF4-FFF2-40B4-BE49-F238E27FC236}">
                <a16:creationId xmlns:a16="http://schemas.microsoft.com/office/drawing/2014/main" id="{04713C0B-59C7-4734-918F-7FC24DD4D30E}"/>
              </a:ext>
            </a:extLst>
          </p:cNvPr>
          <p:cNvSpPr/>
          <p:nvPr/>
        </p:nvSpPr>
        <p:spPr bwMode="gray">
          <a:xfrm rot="5400000">
            <a:off x="7374888" y="1108639"/>
            <a:ext cx="543550" cy="349795"/>
          </a:xfrm>
          <a:prstGeom prst="triangle">
            <a:avLst/>
          </a:prstGeom>
          <a:solidFill>
            <a:schemeClr val="bg1"/>
          </a:solidFill>
          <a:ln w="12700">
            <a:noFill/>
            <a:round/>
            <a:headEnd/>
            <a:tailEnd/>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Tree>
    <p:extLst>
      <p:ext uri="{BB962C8B-B14F-4D97-AF65-F5344CB8AC3E}">
        <p14:creationId xmlns:p14="http://schemas.microsoft.com/office/powerpoint/2010/main" val="24829717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PRESENTATIONLOAD">
  <a:themeElements>
    <a:clrScheme name="PL Styleguide">
      <a:dk1>
        <a:sysClr val="windowText" lastClr="000000"/>
      </a:dk1>
      <a:lt1>
        <a:sysClr val="window" lastClr="FFFFFF"/>
      </a:lt1>
      <a:dk2>
        <a:srgbClr val="2C3E50"/>
      </a:dk2>
      <a:lt2>
        <a:srgbClr val="FFFFFF"/>
      </a:lt2>
      <a:accent1>
        <a:srgbClr val="3498DB"/>
      </a:accent1>
      <a:accent2>
        <a:srgbClr val="C8303F"/>
      </a:accent2>
      <a:accent3>
        <a:srgbClr val="9BBB59"/>
      </a:accent3>
      <a:accent4>
        <a:srgbClr val="FFC000"/>
      </a:accent4>
      <a:accent5>
        <a:srgbClr val="814993"/>
      </a:accent5>
      <a:accent6>
        <a:srgbClr val="45B1CB"/>
      </a:accent6>
      <a:hlink>
        <a:srgbClr val="7F7F7F"/>
      </a:hlink>
      <a:folHlink>
        <a:srgbClr val="7F7F7F"/>
      </a:folHlink>
    </a:clrScheme>
    <a:fontScheme name="PL Styleguide">
      <a:majorFont>
        <a:latin typeface="Calibri"/>
        <a:ea typeface=""/>
        <a:cs typeface=""/>
      </a:majorFont>
      <a:minorFont>
        <a:latin typeface="Calibri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lIns="36000" tIns="36000" rIns="36000" bIns="36000" rtlCol="0" anchor="ctr"/>
      <a:lstStyle>
        <a:defPPr algn="ctr">
          <a:lnSpc>
            <a:spcPct val="90000"/>
          </a:lnSpc>
          <a:spcAft>
            <a:spcPts val="1000"/>
          </a:spcAft>
          <a:defRPr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bg1">
              <a:lumMod val="65000"/>
            </a:schemeClr>
          </a:solidFill>
          <a:tailEnd type="none"/>
        </a:ln>
      </a:spPr>
      <a:bodyPr/>
      <a:lstStyle/>
      <a:style>
        <a:lnRef idx="1">
          <a:schemeClr val="accent1"/>
        </a:lnRef>
        <a:fillRef idx="0">
          <a:schemeClr val="accent1"/>
        </a:fillRef>
        <a:effectRef idx="0">
          <a:schemeClr val="accent1"/>
        </a:effectRef>
        <a:fontRef idx="minor">
          <a:schemeClr val="tx1"/>
        </a:fontRef>
      </a:style>
    </a:lnDef>
    <a:txDef>
      <a:spPr>
        <a:solidFill>
          <a:schemeClr val="bg1"/>
        </a:solidFill>
      </a:spPr>
      <a:bodyPr wrap="square" lIns="0" tIns="0" rIns="0" bIns="0" rtlCol="0">
        <a:noAutofit/>
      </a:bodyPr>
      <a:lstStyle>
        <a:defPPr>
          <a:lnSpc>
            <a:spcPct val="90000"/>
          </a:lnSpc>
          <a:spcAft>
            <a:spcPts val="1000"/>
          </a:spcAft>
          <a:defRPr dirty="0" err="1" smtClean="0"/>
        </a:defPPr>
      </a:lstStyle>
    </a:txDef>
  </a:objectDefaults>
  <a:extraClrSchemeLst/>
</a:theme>
</file>

<file path=ppt/theme/theme2.xml><?xml version="1.0" encoding="utf-8"?>
<a:theme xmlns:a="http://schemas.openxmlformats.org/drawingml/2006/main" name="Larissa">
  <a:themeElements>
    <a:clrScheme name="PresentationLoad">
      <a:dk1>
        <a:sysClr val="windowText" lastClr="000000"/>
      </a:dk1>
      <a:lt1>
        <a:sysClr val="window" lastClr="FFFFFF"/>
      </a:lt1>
      <a:dk2>
        <a:srgbClr val="2C3E50"/>
      </a:dk2>
      <a:lt2>
        <a:srgbClr val="FFFFFF"/>
      </a:lt2>
      <a:accent1>
        <a:srgbClr val="3498DB"/>
      </a:accent1>
      <a:accent2>
        <a:srgbClr val="C8303F"/>
      </a:accent2>
      <a:accent3>
        <a:srgbClr val="9BBB59"/>
      </a:accent3>
      <a:accent4>
        <a:srgbClr val="FFC000"/>
      </a:accent4>
      <a:accent5>
        <a:srgbClr val="814993"/>
      </a:accent5>
      <a:accent6>
        <a:srgbClr val="45B1CB"/>
      </a:accent6>
      <a:hlink>
        <a:srgbClr val="7F7F7F"/>
      </a:hlink>
      <a:folHlink>
        <a:srgbClr val="7F7F7F"/>
      </a:folHlink>
    </a:clrScheme>
    <a:fontScheme name="PL Styleguide">
      <a:majorFont>
        <a:latin typeface="Calibri"/>
        <a:ea typeface=""/>
        <a:cs typeface=""/>
      </a:majorFont>
      <a:minorFont>
        <a:latin typeface="Calibri Light"/>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PresentationLoad">
      <a:dk1>
        <a:sysClr val="windowText" lastClr="000000"/>
      </a:dk1>
      <a:lt1>
        <a:sysClr val="window" lastClr="FFFFFF"/>
      </a:lt1>
      <a:dk2>
        <a:srgbClr val="2C3E50"/>
      </a:dk2>
      <a:lt2>
        <a:srgbClr val="FFFFFF"/>
      </a:lt2>
      <a:accent1>
        <a:srgbClr val="3498DB"/>
      </a:accent1>
      <a:accent2>
        <a:srgbClr val="C8303F"/>
      </a:accent2>
      <a:accent3>
        <a:srgbClr val="9BBB59"/>
      </a:accent3>
      <a:accent4>
        <a:srgbClr val="FFC000"/>
      </a:accent4>
      <a:accent5>
        <a:srgbClr val="814993"/>
      </a:accent5>
      <a:accent6>
        <a:srgbClr val="45B1CB"/>
      </a:accent6>
      <a:hlink>
        <a:srgbClr val="7F7F7F"/>
      </a:hlink>
      <a:folHlink>
        <a:srgbClr val="7F7F7F"/>
      </a:folHlink>
    </a:clrScheme>
    <a:fontScheme name="PL Styleguide">
      <a:majorFont>
        <a:latin typeface="Calibri"/>
        <a:ea typeface=""/>
        <a:cs typeface=""/>
      </a:majorFont>
      <a:minorFont>
        <a:latin typeface="Calibri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C0930ADCAEFA8A4394FA3C87661F9B33" ma:contentTypeVersion="9" ma:contentTypeDescription="Create a new document." ma:contentTypeScope="" ma:versionID="cd94ae3c47bcc8951a035f25f976905b">
  <xsd:schema xmlns:xsd="http://www.w3.org/2001/XMLSchema" xmlns:xs="http://www.w3.org/2001/XMLSchema" xmlns:p="http://schemas.microsoft.com/office/2006/metadata/properties" xmlns:ns2="c4f9d289-d717-48a2-9586-3d3044cb0d13" xmlns:ns3="32053f75-8887-4ba9-b9d5-774697f80115" targetNamespace="http://schemas.microsoft.com/office/2006/metadata/properties" ma:root="true" ma:fieldsID="14addb126423fa952bd648b562c0c2e9" ns2:_="" ns3:_="">
    <xsd:import namespace="c4f9d289-d717-48a2-9586-3d3044cb0d13"/>
    <xsd:import namespace="32053f75-8887-4ba9-b9d5-774697f80115"/>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DateTaken" minOccurs="0"/>
                <xsd:element ref="ns3:MediaServiceAutoTags" minOccurs="0"/>
                <xsd:element ref="ns3:MediaServiceOCR" minOccurs="0"/>
                <xsd:element ref="ns3:MediaServiceGenerationTime" minOccurs="0"/>
                <xsd:element ref="ns3: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4f9d289-d717-48a2-9586-3d3044cb0d13"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32053f75-8887-4ba9-b9d5-774697f80115" elementFormDefault="qualified">
    <xsd:import namespace="http://schemas.microsoft.com/office/2006/documentManagement/types"/>
    <xsd:import namespace="http://schemas.microsoft.com/office/infopath/2007/PartnerControls"/>
    <xsd:element name="MediaServiceMetadata" ma:index="10" nillable="true" ma:displayName="MediaServiceMetadata" ma:description="" ma:hidden="true" ma:internalName="MediaServiceMetadata" ma:readOnly="true">
      <xsd:simpleType>
        <xsd:restriction base="dms:Note"/>
      </xsd:simpleType>
    </xsd:element>
    <xsd:element name="MediaServiceFastMetadata" ma:index="11" nillable="true" ma:displayName="MediaServiceFastMetadata" ma:description="" ma:hidden="true" ma:internalName="MediaServiceFastMetadata" ma:readOnly="true">
      <xsd:simpleType>
        <xsd:restriction base="dms:Note"/>
      </xsd:simpleType>
    </xsd:element>
    <xsd:element name="MediaServiceDateTaken" ma:index="12" nillable="true" ma:displayName="MediaServiceDateTaken" ma:description="" ma:hidden="true" ma:internalName="MediaServiceDateTaken" ma:readOnly="true">
      <xsd:simpleType>
        <xsd:restriction base="dms:Text"/>
      </xsd:simpleType>
    </xsd:element>
    <xsd:element name="MediaServiceAutoTags" ma:index="13" nillable="true" ma:displayName="MediaServiceAutoTags" ma:description="" ma:internalName="MediaServiceAutoTags" ma:readOnly="true">
      <xsd:simpleType>
        <xsd:restriction base="dms:Text"/>
      </xsd:simpleType>
    </xsd:element>
    <xsd:element name="MediaServiceOCR" ma:index="14" nillable="true" ma:displayName="MediaServiceOCR"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59E381B-F7FF-4E69-A141-67CD0FA943B4}">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7CA40797-5138-48BA-827D-1460EC7112E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4f9d289-d717-48a2-9586-3d3044cb0d13"/>
    <ds:schemaRef ds:uri="32053f75-8887-4ba9-b9d5-774697f8011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A161441B-F493-4570-A838-BEDB446AB9C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0</TotalTime>
  <Words>836</Words>
  <Application>Microsoft Office PowerPoint</Application>
  <PresentationFormat>Custom</PresentationFormat>
  <Paragraphs>230</Paragraphs>
  <Slides>13</Slides>
  <Notes>3</Notes>
  <HiddenSlides>0</HiddenSlides>
  <MMClips>0</MMClips>
  <ScaleCrop>false</ScaleCrop>
  <HeadingPairs>
    <vt:vector size="4" baseType="variant">
      <vt:variant>
        <vt:lpstr>Theme</vt:lpstr>
      </vt:variant>
      <vt:variant>
        <vt:i4>1</vt:i4>
      </vt:variant>
      <vt:variant>
        <vt:lpstr>Slide Titles</vt:lpstr>
      </vt:variant>
      <vt:variant>
        <vt:i4>13</vt:i4>
      </vt:variant>
    </vt:vector>
  </HeadingPairs>
  <TitlesOfParts>
    <vt:vector size="14" baseType="lpstr">
      <vt:lpstr>PRESENTATIONLOAD</vt:lpstr>
      <vt:lpstr>COMPANY PRESENTATION </vt:lpstr>
      <vt:lpstr>COMPANY PROFILE</vt:lpstr>
      <vt:lpstr>PowerPoint Presentation</vt:lpstr>
      <vt:lpstr>PowerPoint Presentation</vt:lpstr>
      <vt:lpstr>PowerPoint Presentation</vt:lpstr>
      <vt:lpstr>PowerPoint Presentation</vt:lpstr>
      <vt:lpstr>PowerPoint Presentation</vt:lpstr>
      <vt:lpstr>WHAT MAKES US DIFFERENT</vt:lpstr>
      <vt:lpstr>CLIENTS</vt:lpstr>
      <vt:lpstr>COMPANY EVOLUTION &amp; MILESTONES</vt:lpstr>
      <vt:lpstr>VALUES</vt:lpstr>
      <vt:lpstr>SUMMARY/RESOURCES</vt:lpstr>
      <vt:lpstr>CONTACT INFORMATION </vt:lpstr>
    </vt:vector>
  </TitlesOfParts>
  <Company>PresentationLoad GmbH</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COMPANY PRESENTATION</dc:title>
  <dc:creator>PresentationLoad</dc:creator>
  <dc:description>www.presentationload.com</dc:description>
  <cp:lastModifiedBy>Brent Lazarenko</cp:lastModifiedBy>
  <cp:revision>10</cp:revision>
  <dcterms:created xsi:type="dcterms:W3CDTF">2015-11-26T10:37:47Z</dcterms:created>
  <dcterms:modified xsi:type="dcterms:W3CDTF">2019-07-05T15:42:38Z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0x010100C0930ADCAEFA8A4394FA3C87661F9B33</vt:lpwstr>
  </property>
  <property fmtid="{D5CDD505-2E9C-101B-9397-08002B2CF9AE}" pid="3" name="MSIP_Label_f42aa342-8706-4288-bd11-ebb85995028c_Enabled">
    <vt:lpwstr>True</vt:lpwstr>
  </property>
  <property fmtid="{D5CDD505-2E9C-101B-9397-08002B2CF9AE}" pid="4" name="MSIP_Label_f42aa342-8706-4288-bd11-ebb85995028c_SetDate">
    <vt:lpwstr>2019-05-28T23:18:17.6443999Z</vt:lpwstr>
  </property>
  <property fmtid="{D5CDD505-2E9C-101B-9397-08002B2CF9AE}" pid="5" name="Sensitivity">
    <vt:lpwstr>General</vt:lpwstr>
  </property>
  <property fmtid="{D5CDD505-2E9C-101B-9397-08002B2CF9AE}" pid="6" name="MSIP_Label_f42aa342-8706-4288-bd11-ebb85995028c_Application">
    <vt:lpwstr>Microsoft Azure Information Protection</vt:lpwstr>
  </property>
  <property fmtid="{D5CDD505-2E9C-101B-9397-08002B2CF9AE}" pid="7" name="MSIP_Label_f42aa342-8706-4288-bd11-ebb85995028c_ActionId">
    <vt:lpwstr>cc535626-9837-443e-8571-5ebcbea4ade4</vt:lpwstr>
  </property>
  <property fmtid="{D5CDD505-2E9C-101B-9397-08002B2CF9AE}" pid="8" name="MSIP_Label_f42aa342-8706-4288-bd11-ebb85995028c_Name">
    <vt:lpwstr>General</vt:lpwstr>
  </property>
  <property fmtid="{D5CDD505-2E9C-101B-9397-08002B2CF9AE}" pid="9" name="MSIP_Label_f42aa342-8706-4288-bd11-ebb85995028c_SiteId">
    <vt:lpwstr>72f988bf-86f1-41af-91ab-2d7cd011db47</vt:lpwstr>
  </property>
  <property fmtid="{D5CDD505-2E9C-101B-9397-08002B2CF9AE}" pid="10" name="MSIP_Label_f42aa342-8706-4288-bd11-ebb85995028c_Owner">
    <vt:lpwstr>chrisf@virtuositycg.com</vt:lpwstr>
  </property>
  <property fmtid="{D5CDD505-2E9C-101B-9397-08002B2CF9AE}" pid="11" name="MSIP_Label_f42aa342-8706-4288-bd11-ebb85995028c_Extended_MSFT_Method">
    <vt:lpwstr>Automatic</vt:lpwstr>
  </property>
</Properties>
</file>